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60" r:id="rId6"/>
    <p:sldId id="261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963" autoAdjust="0"/>
  </p:normalViewPr>
  <p:slideViewPr>
    <p:cSldViewPr>
      <p:cViewPr varScale="1">
        <p:scale>
          <a:sx n="64" d="100"/>
          <a:sy n="64" d="100"/>
        </p:scale>
        <p:origin x="-12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3613-EFFE-4499-903C-1EB2C42520C0}" type="datetimeFigureOut">
              <a:rPr lang="fr-CA" smtClean="0"/>
              <a:pPr/>
              <a:t>2011-02-23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B066-580C-46D4-A250-BDD04C1657E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3613-EFFE-4499-903C-1EB2C42520C0}" type="datetimeFigureOut">
              <a:rPr lang="fr-CA" smtClean="0"/>
              <a:pPr/>
              <a:t>2011-02-23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B066-580C-46D4-A250-BDD04C1657E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3613-EFFE-4499-903C-1EB2C42520C0}" type="datetimeFigureOut">
              <a:rPr lang="fr-CA" smtClean="0"/>
              <a:pPr/>
              <a:t>2011-02-23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B066-580C-46D4-A250-BDD04C1657E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3613-EFFE-4499-903C-1EB2C42520C0}" type="datetimeFigureOut">
              <a:rPr lang="fr-CA" smtClean="0"/>
              <a:pPr/>
              <a:t>2011-02-23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B066-580C-46D4-A250-BDD04C1657E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3613-EFFE-4499-903C-1EB2C42520C0}" type="datetimeFigureOut">
              <a:rPr lang="fr-CA" smtClean="0"/>
              <a:pPr/>
              <a:t>2011-02-23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B066-580C-46D4-A250-BDD04C1657E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3613-EFFE-4499-903C-1EB2C42520C0}" type="datetimeFigureOut">
              <a:rPr lang="fr-CA" smtClean="0"/>
              <a:pPr/>
              <a:t>2011-02-23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B066-580C-46D4-A250-BDD04C1657E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3613-EFFE-4499-903C-1EB2C42520C0}" type="datetimeFigureOut">
              <a:rPr lang="fr-CA" smtClean="0"/>
              <a:pPr/>
              <a:t>2011-02-23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B066-580C-46D4-A250-BDD04C1657E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3613-EFFE-4499-903C-1EB2C42520C0}" type="datetimeFigureOut">
              <a:rPr lang="fr-CA" smtClean="0"/>
              <a:pPr/>
              <a:t>2011-02-23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B066-580C-46D4-A250-BDD04C1657E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3613-EFFE-4499-903C-1EB2C42520C0}" type="datetimeFigureOut">
              <a:rPr lang="fr-CA" smtClean="0"/>
              <a:pPr/>
              <a:t>2011-02-23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B066-580C-46D4-A250-BDD04C1657E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3613-EFFE-4499-903C-1EB2C42520C0}" type="datetimeFigureOut">
              <a:rPr lang="fr-CA" smtClean="0"/>
              <a:pPr/>
              <a:t>2011-02-23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B066-580C-46D4-A250-BDD04C1657E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3613-EFFE-4499-903C-1EB2C42520C0}" type="datetimeFigureOut">
              <a:rPr lang="fr-CA" smtClean="0"/>
              <a:pPr/>
              <a:t>2011-02-23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5B066-580C-46D4-A250-BDD04C1657E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33613-EFFE-4499-903C-1EB2C42520C0}" type="datetimeFigureOut">
              <a:rPr lang="fr-CA" smtClean="0"/>
              <a:pPr/>
              <a:t>2011-02-23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5B066-580C-46D4-A250-BDD04C1657EC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8.jpeg"/><Relationship Id="rId5" Type="http://schemas.openxmlformats.org/officeDocument/2006/relationships/image" Target="../media/image13.png"/><Relationship Id="rId10" Type="http://schemas.openxmlformats.org/officeDocument/2006/relationships/image" Target="../media/image2.jpeg"/><Relationship Id="rId4" Type="http://schemas.openxmlformats.org/officeDocument/2006/relationships/image" Target="../media/image12.jpe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5974432" cy="1470025"/>
          </a:xfrm>
        </p:spPr>
        <p:txBody>
          <a:bodyPr>
            <a:normAutofit fontScale="90000"/>
          </a:bodyPr>
          <a:lstStyle/>
          <a:p>
            <a:pPr algn="r"/>
            <a:r>
              <a:rPr lang="fr-CA" sz="8900" dirty="0" smtClean="0"/>
              <a:t>Introduction</a:t>
            </a:r>
            <a:br>
              <a:rPr lang="fr-CA" sz="8900" dirty="0" smtClean="0"/>
            </a:br>
            <a:r>
              <a:rPr lang="fr-CA" sz="8900" dirty="0" smtClean="0"/>
              <a:t> au</a:t>
            </a:r>
            <a:endParaRPr lang="fr-CA" sz="89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1368152"/>
          </a:xfrm>
        </p:spPr>
        <p:txBody>
          <a:bodyPr>
            <a:normAutofit fontScale="92500" lnSpcReduction="20000"/>
          </a:bodyPr>
          <a:lstStyle/>
          <a:p>
            <a:endParaRPr lang="fr-CA" dirty="0" smtClean="0"/>
          </a:p>
          <a:p>
            <a:r>
              <a:rPr lang="fr-CA" sz="2000" dirty="0" smtClean="0"/>
              <a:t>Animé </a:t>
            </a:r>
            <a:r>
              <a:rPr lang="fr-CA" sz="2000" dirty="0" smtClean="0"/>
              <a:t>a</a:t>
            </a:r>
            <a:r>
              <a:rPr lang="fr-CA" sz="2000" dirty="0" smtClean="0"/>
              <a:t>u </a:t>
            </a:r>
            <a:r>
              <a:rPr lang="fr-CA" sz="2000" dirty="0" smtClean="0"/>
              <a:t>CFM</a:t>
            </a:r>
          </a:p>
          <a:p>
            <a:r>
              <a:rPr lang="fr-CA" sz="2000" dirty="0" smtClean="0"/>
              <a:t>par Stéphane </a:t>
            </a:r>
            <a:r>
              <a:rPr lang="fr-CA" sz="2000" dirty="0" smtClean="0"/>
              <a:t>Lavoie</a:t>
            </a:r>
            <a:br>
              <a:rPr lang="fr-CA" sz="2000" dirty="0" smtClean="0"/>
            </a:br>
            <a:r>
              <a:rPr lang="fr-CA" sz="2000" dirty="0" smtClean="0"/>
              <a:t>Le </a:t>
            </a:r>
            <a:r>
              <a:rPr lang="fr-CA" sz="2000" dirty="0" smtClean="0"/>
              <a:t>23 février </a:t>
            </a:r>
            <a:r>
              <a:rPr lang="fr-CA" sz="2000" dirty="0" smtClean="0"/>
              <a:t>2011</a:t>
            </a:r>
            <a:endParaRPr lang="fr-CA" sz="2000" dirty="0" smtClean="0"/>
          </a:p>
        </p:txBody>
      </p:sp>
      <p:pic>
        <p:nvPicPr>
          <p:cNvPr id="4" name="Image 3" descr="recit_1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4050" y="260648"/>
            <a:ext cx="1914136" cy="1512168"/>
          </a:xfrm>
          <a:prstGeom prst="rect">
            <a:avLst/>
          </a:prstGeom>
        </p:spPr>
      </p:pic>
      <p:pic>
        <p:nvPicPr>
          <p:cNvPr id="5" name="Picture 7" descr="TBI_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7821" y="2663229"/>
            <a:ext cx="2098675" cy="249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Plan de l’après-midi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Introduction</a:t>
            </a:r>
          </a:p>
          <a:p>
            <a:r>
              <a:rPr lang="fr-CA" dirty="0" smtClean="0"/>
              <a:t>Démarrage du TBI</a:t>
            </a:r>
          </a:p>
          <a:p>
            <a:r>
              <a:rPr lang="fr-CA" dirty="0" smtClean="0"/>
              <a:t>Quelques utilisations</a:t>
            </a:r>
          </a:p>
          <a:p>
            <a:r>
              <a:rPr lang="fr-CA" dirty="0" smtClean="0"/>
              <a:t>Mise en pratique en sous-groupes</a:t>
            </a:r>
          </a:p>
          <a:p>
            <a:r>
              <a:rPr lang="fr-CA" dirty="0" smtClean="0"/>
              <a:t>Retour de l’expérience</a:t>
            </a:r>
          </a:p>
          <a:p>
            <a:r>
              <a:rPr lang="fr-CA" dirty="0" smtClean="0"/>
              <a:t>Les suites à donner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Espace réservé du contenu 3" descr="128800420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260648"/>
            <a:ext cx="3432583" cy="4851708"/>
          </a:xfrm>
        </p:spPr>
      </p:pic>
      <p:pic>
        <p:nvPicPr>
          <p:cNvPr id="5" name="Image 4" descr="DooFi_Keyboar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924944"/>
            <a:ext cx="2160240" cy="1801101"/>
          </a:xfrm>
          <a:prstGeom prst="rect">
            <a:avLst/>
          </a:prstGeom>
        </p:spPr>
      </p:pic>
      <p:pic>
        <p:nvPicPr>
          <p:cNvPr id="6" name="Image 5" descr="Machovka_Video_projecto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flipH="1">
            <a:off x="6444208" y="2132856"/>
            <a:ext cx="1912211" cy="1164059"/>
          </a:xfrm>
          <a:prstGeom prst="rect">
            <a:avLst/>
          </a:prstGeom>
        </p:spPr>
      </p:pic>
      <p:pic>
        <p:nvPicPr>
          <p:cNvPr id="7" name="Image 6" descr="Machovka_cas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51920" y="4293096"/>
            <a:ext cx="1519012" cy="1925847"/>
          </a:xfrm>
          <a:prstGeom prst="rect">
            <a:avLst/>
          </a:prstGeom>
        </p:spPr>
      </p:pic>
      <p:pic>
        <p:nvPicPr>
          <p:cNvPr id="8" name="Image 7" descr="johnny_automatic_monitor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3356992"/>
            <a:ext cx="2212019" cy="2891529"/>
          </a:xfrm>
          <a:prstGeom prst="rect">
            <a:avLst/>
          </a:prstGeom>
        </p:spPr>
      </p:pic>
      <p:pic>
        <p:nvPicPr>
          <p:cNvPr id="9" name="Image 8" descr="aritztg_Mouse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H="1">
            <a:off x="467544" y="5229200"/>
            <a:ext cx="1649084" cy="1098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Les principales technologies</a:t>
            </a:r>
            <a:br>
              <a:rPr lang="fr-CA" dirty="0" smtClean="0"/>
            </a:br>
            <a:r>
              <a:rPr lang="fr-CA" dirty="0" smtClean="0"/>
              <a:t>(au Québec)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 smtClean="0"/>
              <a:t>Promethean</a:t>
            </a:r>
            <a:endParaRPr lang="fr-CA" dirty="0" smtClean="0"/>
          </a:p>
          <a:p>
            <a:r>
              <a:rPr lang="fr-CA" dirty="0" smtClean="0"/>
              <a:t>Smart</a:t>
            </a:r>
          </a:p>
          <a:p>
            <a:r>
              <a:rPr lang="fr-CA" dirty="0" err="1" smtClean="0"/>
              <a:t>Mimio</a:t>
            </a:r>
            <a:r>
              <a:rPr lang="fr-CA" dirty="0" smtClean="0"/>
              <a:t>, e-</a:t>
            </a:r>
            <a:r>
              <a:rPr lang="fr-CA" dirty="0" err="1" smtClean="0"/>
              <a:t>beam</a:t>
            </a:r>
            <a:r>
              <a:rPr lang="fr-CA" dirty="0" smtClean="0"/>
              <a:t>, etc. autres</a:t>
            </a:r>
          </a:p>
          <a:p>
            <a:r>
              <a:rPr lang="fr-CA" dirty="0" smtClean="0"/>
              <a:t>Epson, </a:t>
            </a:r>
            <a:r>
              <a:rPr lang="fr-CA" dirty="0" err="1" smtClean="0"/>
              <a:t>wiimote</a:t>
            </a:r>
            <a:r>
              <a:rPr lang="fr-CA" dirty="0" smtClean="0"/>
              <a:t>, et autres</a:t>
            </a:r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7" descr="tbi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1520" y="548680"/>
            <a:ext cx="8486249" cy="55774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Picture 8" descr="word2007previewel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476250"/>
            <a:ext cx="1152525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500px-Speaker_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2420938"/>
            <a:ext cx="1476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camera-numeriqu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525" y="836613"/>
            <a:ext cx="1368425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" descr="logo fil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1725" y="3141663"/>
            <a:ext cx="1522413" cy="139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5" descr="powerpoint_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67175" y="476250"/>
            <a:ext cx="117316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6" descr="stylo mp3-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388" y="1484313"/>
            <a:ext cx="1368425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7" descr="1237724069_intern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42988" y="4005263"/>
            <a:ext cx="917575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8" descr="silhouette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00338" y="5600700"/>
            <a:ext cx="482917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19"/>
          <p:cNvSpPr>
            <a:spLocks noChangeShapeType="1"/>
          </p:cNvSpPr>
          <p:nvPr/>
        </p:nvSpPr>
        <p:spPr bwMode="auto">
          <a:xfrm flipH="1">
            <a:off x="4572000" y="1628775"/>
            <a:ext cx="71438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 flipH="1">
            <a:off x="5364163" y="1916113"/>
            <a:ext cx="792162" cy="5762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14" name="Line 21"/>
          <p:cNvSpPr>
            <a:spLocks noChangeShapeType="1"/>
          </p:cNvSpPr>
          <p:nvPr/>
        </p:nvSpPr>
        <p:spPr bwMode="auto">
          <a:xfrm flipH="1">
            <a:off x="5364163" y="2565400"/>
            <a:ext cx="1871662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 flipH="1" flipV="1">
            <a:off x="5364163" y="3284538"/>
            <a:ext cx="2160587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16" name="Line 23"/>
          <p:cNvSpPr>
            <a:spLocks noChangeShapeType="1"/>
          </p:cNvSpPr>
          <p:nvPr/>
        </p:nvSpPr>
        <p:spPr bwMode="auto">
          <a:xfrm flipH="1">
            <a:off x="1835150" y="3357563"/>
            <a:ext cx="1800225" cy="10080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17" name="Line 24"/>
          <p:cNvSpPr>
            <a:spLocks noChangeShapeType="1"/>
          </p:cNvSpPr>
          <p:nvPr/>
        </p:nvSpPr>
        <p:spPr bwMode="auto">
          <a:xfrm flipH="1" flipV="1">
            <a:off x="2051050" y="2924175"/>
            <a:ext cx="1512888" cy="7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 flipH="1" flipV="1">
            <a:off x="1835150" y="1989138"/>
            <a:ext cx="1800225" cy="719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19" name="Line 26"/>
          <p:cNvSpPr>
            <a:spLocks noChangeShapeType="1"/>
          </p:cNvSpPr>
          <p:nvPr/>
        </p:nvSpPr>
        <p:spPr bwMode="auto">
          <a:xfrm flipH="1" flipV="1">
            <a:off x="3419475" y="1628775"/>
            <a:ext cx="504825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CA"/>
          </a:p>
        </p:txBody>
      </p:sp>
      <p:pic>
        <p:nvPicPr>
          <p:cNvPr id="20" name="Picture 7" descr="TBI_m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92500" y="2133600"/>
            <a:ext cx="2098675" cy="249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AutoShape 27"/>
          <p:cNvSpPr>
            <a:spLocks noChangeArrowheads="1"/>
          </p:cNvSpPr>
          <p:nvPr/>
        </p:nvSpPr>
        <p:spPr bwMode="auto">
          <a:xfrm>
            <a:off x="4140200" y="4221163"/>
            <a:ext cx="720725" cy="1152525"/>
          </a:xfrm>
          <a:prstGeom prst="downArrow">
            <a:avLst>
              <a:gd name="adj1" fmla="val 50000"/>
              <a:gd name="adj2" fmla="val 39978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pic>
        <p:nvPicPr>
          <p:cNvPr id="22" name="Picture 10" descr="752001383794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68313" y="836613"/>
            <a:ext cx="1836737" cy="122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À ne pas faire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N’ayez pas peur d’allumer votre TBI</a:t>
            </a:r>
          </a:p>
          <a:p>
            <a:r>
              <a:rPr lang="fr-CA" dirty="0" smtClean="0"/>
              <a:t>Ne dites pas à vos élèves : «Touche pas»</a:t>
            </a:r>
          </a:p>
          <a:p>
            <a:r>
              <a:rPr lang="fr-CA" dirty="0" smtClean="0"/>
              <a:t>N’attendez pas une formation pour essayer quelque chose</a:t>
            </a:r>
          </a:p>
          <a:p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À faire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Commencez petit, mais voyez grand</a:t>
            </a:r>
          </a:p>
          <a:p>
            <a:r>
              <a:rPr lang="fr-CA" dirty="0" smtClean="0"/>
              <a:t>Laissez votre projecteur allumé entre les cours avec une énigme ou un problème à l’écran</a:t>
            </a:r>
          </a:p>
          <a:p>
            <a:r>
              <a:rPr lang="fr-CA" dirty="0" smtClean="0"/>
              <a:t>Partagez avec vos collègues</a:t>
            </a:r>
          </a:p>
          <a:p>
            <a:r>
              <a:rPr lang="fr-CA" dirty="0" smtClean="0"/>
              <a:t>Laissez le technicien faire son travail</a:t>
            </a:r>
          </a:p>
          <a:p>
            <a:r>
              <a:rPr lang="fr-CA" dirty="0" smtClean="0"/>
              <a:t>Permettez les mises à jour</a:t>
            </a:r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sz="3600" dirty="0" smtClean="0"/>
              <a:t>Le TBI n’est que le prolongement de la créativité de l’enseignant.</a:t>
            </a:r>
          </a:p>
          <a:p>
            <a:pPr marL="0" indent="0">
              <a:buNone/>
            </a:pPr>
            <a:r>
              <a:rPr lang="fr-CA" sz="3600" dirty="0" smtClean="0"/>
              <a:t>Ce n’est que la version moderne du tableau noir. […] Il n’est qu’un outil dont la plus-value pédagogique dépend de son utilisation et des conditions d’enseignement.</a:t>
            </a:r>
            <a:endParaRPr lang="fr-CA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153</Words>
  <Application>Microsoft Office PowerPoint</Application>
  <PresentationFormat>Affichage à l'écran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Introduction  au</vt:lpstr>
      <vt:lpstr>Plan de l’après-midi</vt:lpstr>
      <vt:lpstr>Diapositive 3</vt:lpstr>
      <vt:lpstr>Les principales technologies (au Québec)</vt:lpstr>
      <vt:lpstr>Diapositive 5</vt:lpstr>
      <vt:lpstr>Diapositive 6</vt:lpstr>
      <vt:lpstr>À ne pas faire</vt:lpstr>
      <vt:lpstr>À faire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stephane_lavoie</dc:creator>
  <cp:lastModifiedBy>stephane_lavoie</cp:lastModifiedBy>
  <cp:revision>38</cp:revision>
  <dcterms:created xsi:type="dcterms:W3CDTF">2011-01-19T14:34:46Z</dcterms:created>
  <dcterms:modified xsi:type="dcterms:W3CDTF">2011-02-23T21:01:24Z</dcterms:modified>
</cp:coreProperties>
</file>