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58" r:id="rId9"/>
    <p:sldId id="262" r:id="rId10"/>
    <p:sldId id="261" r:id="rId11"/>
    <p:sldId id="260" r:id="rId12"/>
    <p:sldId id="259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E28"/>
    <a:srgbClr val="08A81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9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w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wmf"/><Relationship Id="rId5" Type="http://schemas.openxmlformats.org/officeDocument/2006/relationships/tags" Target="../tags/tag5.xml"/><Relationship Id="rId10" Type="http://schemas.openxmlformats.org/officeDocument/2006/relationships/image" Target="../media/image2.GIF"/><Relationship Id="rId4" Type="http://schemas.openxmlformats.org/officeDocument/2006/relationships/tags" Target="../tags/tag4.xml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49.xml"/><Relationship Id="rId7" Type="http://schemas.openxmlformats.org/officeDocument/2006/relationships/image" Target="../media/image1.w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4.xml"/><Relationship Id="rId7" Type="http://schemas.openxmlformats.org/officeDocument/2006/relationships/image" Target="../media/image1.wm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.wmf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1.w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9.xml"/><Relationship Id="rId7" Type="http://schemas.openxmlformats.org/officeDocument/2006/relationships/hyperlink" Target="http://www.crapsage.com/free_craps.php" TargetMode="Externa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10" Type="http://schemas.openxmlformats.org/officeDocument/2006/relationships/image" Target="../media/image3.wmf"/><Relationship Id="rId4" Type="http://schemas.openxmlformats.org/officeDocument/2006/relationships/tags" Target="../tags/tag70.xml"/><Relationship Id="rId9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1.w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3.xml"/><Relationship Id="rId7" Type="http://schemas.openxmlformats.org/officeDocument/2006/relationships/image" Target="../media/image1.w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8.xml"/><Relationship Id="rId7" Type="http://schemas.openxmlformats.org/officeDocument/2006/relationships/image" Target="../media/image1.w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9.gif"/><Relationship Id="rId4" Type="http://schemas.openxmlformats.org/officeDocument/2006/relationships/tags" Target="../tags/tag94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ublegames.net/play/clbaccarat.html" TargetMode="External"/><Relationship Id="rId3" Type="http://schemas.openxmlformats.org/officeDocument/2006/relationships/tags" Target="../tags/tag99.xml"/><Relationship Id="rId7" Type="http://schemas.openxmlformats.org/officeDocument/2006/relationships/image" Target="../media/image4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wmf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w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20.xml"/><Relationship Id="rId7" Type="http://schemas.openxmlformats.org/officeDocument/2006/relationships/image" Target="../media/image1.w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25.xml"/><Relationship Id="rId7" Type="http://schemas.openxmlformats.org/officeDocument/2006/relationships/image" Target="../media/image1.w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30.xml"/><Relationship Id="rId7" Type="http://schemas.openxmlformats.org/officeDocument/2006/relationships/image" Target="../media/image1.w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tags" Target="../tags/tag35.xml"/><Relationship Id="rId7" Type="http://schemas.openxmlformats.org/officeDocument/2006/relationships/hyperlink" Target="http://www.games-player.co.uk/casino-roulette/play-888-casino-roulette-pu.htm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image" Target="../media/image7.png"/><Relationship Id="rId4" Type="http://schemas.openxmlformats.org/officeDocument/2006/relationships/tags" Target="../tags/tag36.xml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w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44.xml"/><Relationship Id="rId7" Type="http://schemas.openxmlformats.org/officeDocument/2006/relationships/image" Target="../media/image1.w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11500" dirty="0" smtClean="0">
                <a:solidFill>
                  <a:schemeClr val="bg1"/>
                </a:solidFill>
              </a:rPr>
              <a:t>LE CASINO</a:t>
            </a:r>
            <a:endParaRPr lang="fr-CA" sz="115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FF00"/>
                </a:solidFill>
              </a:rPr>
              <a:t>Projet de classe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8908"/>
            <a:ext cx="2145671" cy="22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55954"/>
            <a:ext cx="1143000" cy="742950"/>
          </a:xfrm>
          <a:prstGeom prst="rect">
            <a:avLst/>
          </a:prstGeom>
        </p:spPr>
      </p:pic>
      <p:pic>
        <p:nvPicPr>
          <p:cNvPr id="8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4" y="332656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63" y="3769401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69401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836712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556608" y="1268760"/>
            <a:ext cx="8587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800" dirty="0" smtClean="0">
                <a:solidFill>
                  <a:schemeClr val="bg1"/>
                </a:solidFill>
              </a:rPr>
              <a:t>Le joueur lance les 2 dés. S’il obtient 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7 ou 11, il gagne et continue à jouer.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2, 3 ou </a:t>
            </a:r>
            <a:r>
              <a:rPr lang="fr-CA" sz="2800" dirty="0">
                <a:solidFill>
                  <a:schemeClr val="bg1"/>
                </a:solidFill>
              </a:rPr>
              <a:t>12 (un « CRAP </a:t>
            </a:r>
            <a:r>
              <a:rPr lang="fr-CA" sz="2800" dirty="0" smtClean="0">
                <a:solidFill>
                  <a:schemeClr val="bg1"/>
                </a:solidFill>
              </a:rPr>
              <a:t>»), il perd et arrête de jouer.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Les autres résultats désignent le </a:t>
            </a:r>
            <a:r>
              <a:rPr lang="fr-CA" sz="2800" dirty="0" smtClean="0">
                <a:solidFill>
                  <a:schemeClr val="bg1"/>
                </a:solidFill>
              </a:rPr>
              <a:t>point à </a:t>
            </a:r>
            <a:r>
              <a:rPr lang="fr-CA" sz="2800" dirty="0" smtClean="0">
                <a:solidFill>
                  <a:schemeClr val="bg1"/>
                </a:solidFill>
              </a:rPr>
              <a:t>obtenir</a:t>
            </a:r>
            <a:br>
              <a:rPr lang="fr-CA" sz="2800" dirty="0" smtClean="0">
                <a:solidFill>
                  <a:schemeClr val="bg1"/>
                </a:solidFill>
              </a:rPr>
            </a:br>
            <a:r>
              <a:rPr lang="fr-CA" sz="2800" dirty="0" smtClean="0">
                <a:solidFill>
                  <a:schemeClr val="bg1"/>
                </a:solidFill>
              </a:rPr>
              <a:t>et le joueur relance les dés.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Aux lancers de dés suivants, </a:t>
            </a:r>
            <a:br>
              <a:rPr lang="fr-CA" sz="2800" dirty="0" smtClean="0">
                <a:solidFill>
                  <a:schemeClr val="bg1"/>
                </a:solidFill>
              </a:rPr>
            </a:br>
            <a:r>
              <a:rPr lang="fr-CA" sz="2800" dirty="0" smtClean="0">
                <a:solidFill>
                  <a:schemeClr val="bg1"/>
                </a:solidFill>
              </a:rPr>
              <a:t>il essaie d’obtenir à nouveau le point </a:t>
            </a:r>
            <a:br>
              <a:rPr lang="fr-CA" sz="2800" dirty="0" smtClean="0">
                <a:solidFill>
                  <a:schemeClr val="bg1"/>
                </a:solidFill>
              </a:rPr>
            </a:br>
            <a:r>
              <a:rPr lang="fr-CA" sz="2800" dirty="0" smtClean="0">
                <a:solidFill>
                  <a:schemeClr val="bg1"/>
                </a:solidFill>
              </a:rPr>
              <a:t>avant d’obtenir 7 ou 11.</a:t>
            </a:r>
          </a:p>
        </p:txBody>
      </p:sp>
      <p:pic>
        <p:nvPicPr>
          <p:cNvPr id="6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-18256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80811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600919" y="1268760"/>
            <a:ext cx="8543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 joueur mise sur sa réussite seulement.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Les autres participants peuvent miser de la façon suivante :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bg1"/>
                </a:solidFill>
              </a:rPr>
              <a:t>Que le lanceur ait un 7 ou 11 au premier lancer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bg1"/>
                </a:solidFill>
              </a:rPr>
              <a:t>Que le lanceur réussisse à refaire le point avant un 7 ou 11.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bg1"/>
                </a:solidFill>
              </a:rPr>
              <a:t>Que le lanceur ne réussisse pas à refaire le point avant un 7 ou 11.</a:t>
            </a: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95536" y="1844824"/>
            <a:ext cx="8424936" cy="3744416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427" y="764704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La table de mise (Version simplifiée)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40188565"/>
              </p:ext>
            </p:extLst>
          </p:nvPr>
        </p:nvGraphicFramePr>
        <p:xfrm>
          <a:off x="737139" y="2060848"/>
          <a:ext cx="5616621" cy="332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144016">
                <a:tc rowSpan="6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015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b="1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5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36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49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493">
                <a:tc vMerge="1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fr-CA" sz="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3275856" y="4983559"/>
            <a:ext cx="93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PASSE</a:t>
            </a:r>
            <a:endParaRPr lang="fr-CA" sz="2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 rot="5400000">
            <a:off x="564256" y="3382631"/>
            <a:ext cx="93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PASSE</a:t>
            </a:r>
            <a:endParaRPr lang="fr-CA" sz="2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 rot="5400000">
            <a:off x="925058" y="3133747"/>
            <a:ext cx="14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PASSE PAS</a:t>
            </a:r>
            <a:endParaRPr lang="fr-CA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3013892" y="4355923"/>
            <a:ext cx="14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PASSE PAS</a:t>
            </a:r>
            <a:endParaRPr lang="fr-CA" sz="2400" dirty="0">
              <a:solidFill>
                <a:schemeClr val="bg1"/>
              </a:solidFill>
            </a:endParaRPr>
          </a:p>
        </p:txBody>
      </p:sp>
      <p:pic>
        <p:nvPicPr>
          <p:cNvPr id="12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2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475656" y="1249596"/>
            <a:ext cx="61206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  <a:hlinkClick r:id="rId7"/>
              </a:rPr>
              <a:t>Simulateur en ligne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-304"/>
          <a:stretch/>
        </p:blipFill>
        <p:spPr bwMode="auto">
          <a:xfrm>
            <a:off x="1403648" y="1844824"/>
            <a:ext cx="632370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La table de mise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0832" y="83671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579198" y="1484784"/>
            <a:ext cx="75112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 croupier distribue la 1</a:t>
            </a:r>
            <a:r>
              <a:rPr lang="fr-CA" sz="2400" baseline="30000" dirty="0" smtClean="0">
                <a:solidFill>
                  <a:schemeClr val="bg1"/>
                </a:solidFill>
              </a:rPr>
              <a:t>ère</a:t>
            </a:r>
            <a:r>
              <a:rPr lang="fr-CA" sz="2400" dirty="0" smtClean="0">
                <a:solidFill>
                  <a:schemeClr val="bg1"/>
                </a:solidFill>
              </a:rPr>
              <a:t> et la 3</a:t>
            </a:r>
            <a:r>
              <a:rPr lang="fr-CA" sz="2400" baseline="30000" dirty="0" smtClean="0">
                <a:solidFill>
                  <a:schemeClr val="bg1"/>
                </a:solidFill>
              </a:rPr>
              <a:t>e</a:t>
            </a:r>
            <a:r>
              <a:rPr lang="fr-CA" sz="2400" dirty="0" smtClean="0">
                <a:solidFill>
                  <a:schemeClr val="bg1"/>
                </a:solidFill>
              </a:rPr>
              <a:t> carte au joueur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et garde la 2</a:t>
            </a:r>
            <a:r>
              <a:rPr lang="fr-CA" sz="2400" baseline="30000" dirty="0" smtClean="0">
                <a:solidFill>
                  <a:schemeClr val="bg1"/>
                </a:solidFill>
              </a:rPr>
              <a:t>e</a:t>
            </a:r>
            <a:r>
              <a:rPr lang="fr-CA" sz="2400" dirty="0" smtClean="0">
                <a:solidFill>
                  <a:schemeClr val="bg1"/>
                </a:solidFill>
              </a:rPr>
              <a:t> et la 4</a:t>
            </a:r>
            <a:r>
              <a:rPr lang="fr-CA" sz="2400" baseline="30000" dirty="0" smtClean="0">
                <a:solidFill>
                  <a:schemeClr val="bg1"/>
                </a:solidFill>
              </a:rPr>
              <a:t>e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  <a:endParaRPr lang="fr-CA" sz="24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Si l’un d’entre eux à un résultat (somme des cartes)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de 8 ou 9, la partie prend fin.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Si une main est de 6 ou 7, le joueur doit rester.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Si une main est </a:t>
            </a:r>
            <a:r>
              <a:rPr lang="fr-CA" sz="2400" dirty="0" smtClean="0">
                <a:solidFill>
                  <a:schemeClr val="bg1"/>
                </a:solidFill>
              </a:rPr>
              <a:t>inférieure </a:t>
            </a:r>
            <a:r>
              <a:rPr lang="fr-CA" sz="2400" dirty="0" smtClean="0">
                <a:solidFill>
                  <a:schemeClr val="bg1"/>
                </a:solidFill>
              </a:rPr>
              <a:t>à 6, une autre carte est tirée.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paris vont pour la réussite du joueur, du banquier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ou de l’égalité</a:t>
            </a:r>
          </a:p>
        </p:txBody>
      </p:sp>
    </p:spTree>
    <p:extLst>
      <p:ext uri="{BB962C8B-B14F-4D97-AF65-F5344CB8AC3E}">
        <p14:creationId xmlns:p14="http://schemas.microsoft.com/office/powerpoint/2010/main" val="2591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836712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6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665129" y="1424965"/>
            <a:ext cx="8587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u="sng" dirty="0" smtClean="0">
                <a:solidFill>
                  <a:schemeClr val="bg1"/>
                </a:solidFill>
              </a:rPr>
              <a:t>2 cartes sont </a:t>
            </a:r>
            <a:r>
              <a:rPr lang="fr-CA" sz="2400" u="sng" dirty="0" smtClean="0">
                <a:solidFill>
                  <a:schemeClr val="bg1"/>
                </a:solidFill>
              </a:rPr>
              <a:t>remises </a:t>
            </a:r>
            <a:r>
              <a:rPr lang="fr-CA" sz="2400" u="sng" dirty="0" smtClean="0">
                <a:solidFill>
                  <a:schemeClr val="bg1"/>
                </a:solidFill>
              </a:rPr>
              <a:t>au joueur . S’il obtient </a:t>
            </a:r>
            <a:r>
              <a:rPr lang="fr-CA" sz="24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8 ou </a:t>
            </a:r>
            <a:r>
              <a:rPr lang="fr-CA" sz="2400" dirty="0">
                <a:solidFill>
                  <a:schemeClr val="bg1"/>
                </a:solidFill>
              </a:rPr>
              <a:t>9</a:t>
            </a:r>
            <a:r>
              <a:rPr lang="fr-CA" sz="2400" dirty="0" smtClean="0">
                <a:solidFill>
                  <a:schemeClr val="bg1"/>
                </a:solidFill>
              </a:rPr>
              <a:t>, </a:t>
            </a:r>
            <a:r>
              <a:rPr lang="fr-CA" sz="2400" dirty="0" smtClean="0">
                <a:solidFill>
                  <a:schemeClr val="bg1"/>
                </a:solidFill>
              </a:rPr>
              <a:t>la </a:t>
            </a:r>
            <a:r>
              <a:rPr lang="fr-CA" sz="2400" dirty="0" smtClean="0">
                <a:solidFill>
                  <a:schemeClr val="bg1"/>
                </a:solidFill>
              </a:rPr>
              <a:t>main est gagnante.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moins de 6, une autre carte est donnée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Celui entre le joueur et le banquier qui a une somme le plus près de 9  a la main gagnante.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cartes supérieures à 9 valent 0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sommes supérieures à 10 </a:t>
            </a:r>
            <a:r>
              <a:rPr lang="fr-CA" sz="2400" dirty="0" smtClean="0">
                <a:solidFill>
                  <a:schemeClr val="bg1"/>
                </a:solidFill>
              </a:rPr>
              <a:t>équivalent </a:t>
            </a:r>
            <a:r>
              <a:rPr lang="fr-CA" sz="2400" dirty="0" smtClean="0">
                <a:solidFill>
                  <a:schemeClr val="bg1"/>
                </a:solidFill>
              </a:rPr>
              <a:t>aux unités.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Ex. 6+8 = 14 donc = 4</a:t>
            </a:r>
          </a:p>
        </p:txBody>
      </p:sp>
    </p:spTree>
    <p:extLst>
      <p:ext uri="{BB962C8B-B14F-4D97-AF65-F5344CB8AC3E}">
        <p14:creationId xmlns:p14="http://schemas.microsoft.com/office/powerpoint/2010/main" val="1250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3528" y="80811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539552" y="1617181"/>
            <a:ext cx="85430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 joueur mise :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sur sa réussite,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la réussite du banquier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ou l’égalité des résultats.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Les autres participants misent de la même façon.</a:t>
            </a:r>
            <a:endParaRPr lang="fr-CA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115616" y="1268760"/>
            <a:ext cx="6984776" cy="4824536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4427" y="764704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La table de mise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2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0284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4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27" y="1865260"/>
            <a:ext cx="49925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BACCARAT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9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hlinkClick r:id="rId8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844824"/>
            <a:ext cx="6120680" cy="30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60" y="53752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fr-CA" sz="4800" dirty="0" smtClean="0">
                <a:solidFill>
                  <a:schemeClr val="bg1"/>
                </a:solidFill>
              </a:rPr>
              <a:t>LES JEUX :</a:t>
            </a:r>
            <a:endParaRPr lang="fr-CA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La ROULETTE </a:t>
            </a:r>
            <a:r>
              <a:rPr lang="fr-CA" sz="4400" dirty="0" smtClean="0">
                <a:solidFill>
                  <a:schemeClr val="bg1"/>
                </a:solidFill>
              </a:rPr>
              <a:t>FRANÇAISE</a:t>
            </a:r>
          </a:p>
          <a:p>
            <a:pPr marL="0" indent="0">
              <a:buNone/>
            </a:pPr>
            <a:endParaRPr lang="fr-CA" sz="4400" dirty="0">
              <a:solidFill>
                <a:schemeClr val="bg1"/>
              </a:solidFill>
            </a:endParaRPr>
          </a:p>
          <a:p>
            <a:r>
              <a:rPr lang="fr-CA" sz="4400" dirty="0" smtClean="0">
                <a:solidFill>
                  <a:schemeClr val="bg1"/>
                </a:solidFill>
              </a:rPr>
              <a:t>Le « CRAP »</a:t>
            </a:r>
          </a:p>
          <a:p>
            <a:endParaRPr lang="fr-CA" sz="4400" dirty="0" smtClean="0">
              <a:solidFill>
                <a:schemeClr val="bg1"/>
              </a:solidFill>
            </a:endParaRPr>
          </a:p>
          <a:p>
            <a:r>
              <a:rPr lang="fr-CA" sz="4400" dirty="0" smtClean="0">
                <a:solidFill>
                  <a:schemeClr val="bg1"/>
                </a:solidFill>
              </a:rPr>
              <a:t>Le BACCARAT</a:t>
            </a:r>
          </a:p>
          <a:p>
            <a:endParaRPr lang="fr-CA" sz="4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86" y="270892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ager\Local Settings\Temporary Internet Files\Content.IE5\OXKFD1DY\MC900431537[1]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45" y="4869160"/>
            <a:ext cx="1575309" cy="1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LA ROULETTE FRANÇAISE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La table de mise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90" y="24205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0832" y="83671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mtClean="0">
                <a:solidFill>
                  <a:schemeClr val="bg1"/>
                </a:solidFill>
              </a:rPr>
              <a:t>LA ROULETTE FRANÇAISE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7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90" y="24205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593922" y="2128788"/>
            <a:ext cx="8082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Chaque joueur place sa mise.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 croupier annonce que les jeux sont faits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et fait tourner la roulette.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 joueur gagne si la roulette s’arrête sur son choix de mise.</a:t>
            </a:r>
          </a:p>
        </p:txBody>
      </p:sp>
    </p:spTree>
    <p:extLst>
      <p:ext uri="{BB962C8B-B14F-4D97-AF65-F5344CB8AC3E}">
        <p14:creationId xmlns:p14="http://schemas.microsoft.com/office/powerpoint/2010/main" val="2591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836712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6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LA ROULETTE FRANÇAISE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8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90" y="24205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755576" y="1700808"/>
            <a:ext cx="85873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Chaque joueur place sa mise sur </a:t>
            </a:r>
            <a:r>
              <a:rPr lang="fr-CA" sz="2400" dirty="0" smtClean="0">
                <a:solidFill>
                  <a:schemeClr val="bg1"/>
                </a:solidFill>
              </a:rPr>
              <a:t>:</a:t>
            </a:r>
            <a:endParaRPr lang="fr-CA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</a:t>
            </a:r>
            <a:r>
              <a:rPr lang="fr-CA" sz="2400" dirty="0" smtClean="0">
                <a:solidFill>
                  <a:schemeClr val="bg1"/>
                </a:solidFill>
              </a:rPr>
              <a:t>numéros entre </a:t>
            </a:r>
            <a:r>
              <a:rPr lang="fr-CA" sz="2400" dirty="0" smtClean="0">
                <a:solidFill>
                  <a:schemeClr val="bg1"/>
                </a:solidFill>
              </a:rPr>
              <a:t>0 et 36,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la </a:t>
            </a:r>
            <a:r>
              <a:rPr lang="fr-CA" sz="2400" dirty="0" smtClean="0">
                <a:solidFill>
                  <a:schemeClr val="bg1"/>
                </a:solidFill>
              </a:rPr>
              <a:t>couleur rouge </a:t>
            </a:r>
            <a:r>
              <a:rPr lang="fr-CA" sz="2400" dirty="0" smtClean="0">
                <a:solidFill>
                  <a:schemeClr val="bg1"/>
                </a:solidFill>
              </a:rPr>
              <a:t>ou noire, 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chiffres pairs ou impairs, 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douzaines, les demis ou les tiers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Selon le résultat de la roulette,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chacun gagne ou perd selon le résultat obtenu.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Il </a:t>
            </a:r>
            <a:r>
              <a:rPr lang="fr-CA" sz="2400" dirty="0" smtClean="0">
                <a:solidFill>
                  <a:schemeClr val="bg1"/>
                </a:solidFill>
              </a:rPr>
              <a:t>peut gagner </a:t>
            </a:r>
            <a:r>
              <a:rPr lang="fr-CA" sz="2400" dirty="0" smtClean="0">
                <a:solidFill>
                  <a:schemeClr val="bg1"/>
                </a:solidFill>
              </a:rPr>
              <a:t>de plus d’une façon à la fois.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fr-CA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3528" y="80811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LA ROULETTE FRANÇAISE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8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90" y="24205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267398" cy="33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1"/>
            </p:custDataLst>
          </p:nvPr>
        </p:nvSpPr>
        <p:spPr>
          <a:xfrm>
            <a:off x="1475656" y="1249596"/>
            <a:ext cx="61206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  <a:hlinkClick r:id="rId7"/>
              </a:rPr>
              <a:t>Simulateur en ligne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7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LA ROULETTE FRANÇAISE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9" name="Picture 6" descr="C:\Documents and Settings\usager\Local Settings\Temporary Internet Files\Content.IE5\LLLD11G6\MC900234597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90" y="24205"/>
            <a:ext cx="1823314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16398" r="19023" b="15250"/>
          <a:stretch/>
        </p:blipFill>
        <p:spPr bwMode="auto">
          <a:xfrm>
            <a:off x="1787104" y="1895056"/>
            <a:ext cx="5569793" cy="3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0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Les règles du jeu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La façon de miser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La table de mise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LE « CRAP »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0832" y="83671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Le déroulement du jeu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556608" y="1268760"/>
            <a:ext cx="866134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Il y a un joueur à la fois qui lance les dés.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Il lance 2 dés.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Tant qu’il n’obtient pas un résultat « CRAP », </a:t>
            </a:r>
            <a:br>
              <a:rPr lang="fr-CA" sz="2800" dirty="0" smtClean="0">
                <a:solidFill>
                  <a:schemeClr val="bg1"/>
                </a:solidFill>
              </a:rPr>
            </a:br>
            <a:r>
              <a:rPr lang="fr-CA" sz="2800" dirty="0" smtClean="0">
                <a:solidFill>
                  <a:schemeClr val="bg1"/>
                </a:solidFill>
              </a:rPr>
              <a:t>il continue de lancer les dés.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Les autres participants </a:t>
            </a:r>
            <a:r>
              <a:rPr lang="fr-CA" sz="2800" dirty="0" smtClean="0">
                <a:solidFill>
                  <a:schemeClr val="bg1"/>
                </a:solidFill>
              </a:rPr>
              <a:t>misent </a:t>
            </a:r>
            <a:r>
              <a:rPr lang="fr-CA" sz="2800" dirty="0" smtClean="0">
                <a:solidFill>
                  <a:schemeClr val="bg1"/>
                </a:solidFill>
              </a:rPr>
              <a:t>sur </a:t>
            </a:r>
            <a:r>
              <a:rPr lang="fr-CA" sz="2800" dirty="0" smtClean="0">
                <a:solidFill>
                  <a:schemeClr val="bg1"/>
                </a:solidFill>
              </a:rPr>
              <a:t>ces </a:t>
            </a:r>
            <a:r>
              <a:rPr lang="fr-CA" sz="2800" dirty="0" smtClean="0">
                <a:solidFill>
                  <a:schemeClr val="bg1"/>
                </a:solidFill>
              </a:rPr>
              <a:t>résultats de dés.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Ils parient qu’il va réussir ou qu’il va échouer.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>
                <a:solidFill>
                  <a:schemeClr val="bg1"/>
                </a:solidFill>
              </a:rPr>
              <a:t>Le joueur peut seulement parier sur sa propre réussite.</a:t>
            </a:r>
          </a:p>
        </p:txBody>
      </p:sp>
      <p:pic>
        <p:nvPicPr>
          <p:cNvPr id="5" name="Picture 4" descr="C:\Documents and Settings\usager\Local Settings\Temporary Internet Files\Content.IE5\OY6IM45T\MC90029001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5733256"/>
            <a:ext cx="1072835" cy="1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ager\Local Settings\Temporary Internet Files\Content.IE5\OY6IM45T\MC900335799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0004" cy="13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436</Words>
  <Application>Microsoft Office PowerPoint</Application>
  <PresentationFormat>Affichage à l'écran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LE CASINO</vt:lpstr>
      <vt:lpstr>LES JEUX :</vt:lpstr>
      <vt:lpstr>LA ROULETTE FRANÇAISE</vt:lpstr>
      <vt:lpstr>Présentation PowerPoint</vt:lpstr>
      <vt:lpstr>LA ROULETTE FRANÇAISE</vt:lpstr>
      <vt:lpstr>LA ROULETTE FRANÇAISE</vt:lpstr>
      <vt:lpstr>LA ROULETTE FRANÇAISE</vt:lpstr>
      <vt:lpstr>LE « CRAP »</vt:lpstr>
      <vt:lpstr>LE « CRAP »</vt:lpstr>
      <vt:lpstr>LE « CRAP »</vt:lpstr>
      <vt:lpstr>LE « CRAP »</vt:lpstr>
      <vt:lpstr>LE « CRAP »</vt:lpstr>
      <vt:lpstr>Présentation PowerPoint</vt:lpstr>
      <vt:lpstr>LE BACCARAT</vt:lpstr>
      <vt:lpstr>Présentation PowerPoint</vt:lpstr>
      <vt:lpstr>Présentation PowerPoint</vt:lpstr>
      <vt:lpstr>Présentation PowerPoint</vt:lpstr>
      <vt:lpstr>Présentation PowerPoint</vt:lpstr>
      <vt:lpstr>LE BACCARAT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CASINO</dc:title>
  <cp:lastModifiedBy> </cp:lastModifiedBy>
  <cp:revision>26</cp:revision>
  <dcterms:modified xsi:type="dcterms:W3CDTF">2012-05-16T18:56:25Z</dcterms:modified>
</cp:coreProperties>
</file>