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3"/>
  </p:notesMasterIdLst>
  <p:handoutMasterIdLst>
    <p:handoutMasterId r:id="rId44"/>
  </p:handoutMasterIdLst>
  <p:sldIdLst>
    <p:sldId id="303" r:id="rId2"/>
    <p:sldId id="288" r:id="rId3"/>
    <p:sldId id="286" r:id="rId4"/>
    <p:sldId id="287" r:id="rId5"/>
    <p:sldId id="266" r:id="rId6"/>
    <p:sldId id="301" r:id="rId7"/>
    <p:sldId id="257" r:id="rId8"/>
    <p:sldId id="285" r:id="rId9"/>
    <p:sldId id="278" r:id="rId10"/>
    <p:sldId id="300" r:id="rId11"/>
    <p:sldId id="279" r:id="rId12"/>
    <p:sldId id="267" r:id="rId13"/>
    <p:sldId id="258" r:id="rId14"/>
    <p:sldId id="280" r:id="rId15"/>
    <p:sldId id="268" r:id="rId16"/>
    <p:sldId id="259" r:id="rId17"/>
    <p:sldId id="260" r:id="rId18"/>
    <p:sldId id="269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61" r:id="rId29"/>
    <p:sldId id="270" r:id="rId30"/>
    <p:sldId id="265" r:id="rId31"/>
    <p:sldId id="282" r:id="rId32"/>
    <p:sldId id="271" r:id="rId33"/>
    <p:sldId id="262" r:id="rId34"/>
    <p:sldId id="281" r:id="rId35"/>
    <p:sldId id="272" r:id="rId36"/>
    <p:sldId id="263" r:id="rId37"/>
    <p:sldId id="275" r:id="rId38"/>
    <p:sldId id="274" r:id="rId39"/>
    <p:sldId id="284" r:id="rId40"/>
    <p:sldId id="298" r:id="rId41"/>
    <p:sldId id="299" r:id="rId4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81E7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E309E9-9BD7-42C9-9175-1BA44832732A}" v="237" dt="2019-04-12T18:45:26.8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3817" autoAdjust="0"/>
  </p:normalViewPr>
  <p:slideViewPr>
    <p:cSldViewPr snapToGrid="0">
      <p:cViewPr varScale="1">
        <p:scale>
          <a:sx n="67" d="100"/>
          <a:sy n="67" d="100"/>
        </p:scale>
        <p:origin x="6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svg"/><Relationship Id="rId1" Type="http://schemas.openxmlformats.org/officeDocument/2006/relationships/image" Target="../media/image22.png"/><Relationship Id="rId6" Type="http://schemas.openxmlformats.org/officeDocument/2006/relationships/image" Target="../media/image19.svg"/><Relationship Id="rId5" Type="http://schemas.openxmlformats.org/officeDocument/2006/relationships/image" Target="../media/image24.png"/><Relationship Id="rId4" Type="http://schemas.openxmlformats.org/officeDocument/2006/relationships/image" Target="../media/image17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28.png"/><Relationship Id="rId6" Type="http://schemas.openxmlformats.org/officeDocument/2006/relationships/image" Target="../media/image19.svg"/><Relationship Id="rId5" Type="http://schemas.openxmlformats.org/officeDocument/2006/relationships/image" Target="../media/image24.png"/><Relationship Id="rId4" Type="http://schemas.openxmlformats.org/officeDocument/2006/relationships/image" Target="../media/image1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svg"/><Relationship Id="rId1" Type="http://schemas.openxmlformats.org/officeDocument/2006/relationships/image" Target="../media/image58.png"/><Relationship Id="rId6" Type="http://schemas.openxmlformats.org/officeDocument/2006/relationships/image" Target="../media/image19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22.png"/><Relationship Id="rId6" Type="http://schemas.openxmlformats.org/officeDocument/2006/relationships/image" Target="../media/image19.svg"/><Relationship Id="rId5" Type="http://schemas.openxmlformats.org/officeDocument/2006/relationships/image" Target="../media/image24.png"/><Relationship Id="rId4" Type="http://schemas.openxmlformats.org/officeDocument/2006/relationships/image" Target="../media/image17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5.svg"/><Relationship Id="rId1" Type="http://schemas.openxmlformats.org/officeDocument/2006/relationships/image" Target="../media/image74.png"/><Relationship Id="rId6" Type="http://schemas.openxmlformats.org/officeDocument/2006/relationships/image" Target="../media/image19.svg"/><Relationship Id="rId5" Type="http://schemas.openxmlformats.org/officeDocument/2006/relationships/image" Target="../media/image76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svg"/><Relationship Id="rId1" Type="http://schemas.openxmlformats.org/officeDocument/2006/relationships/image" Target="../media/image22.png"/><Relationship Id="rId6" Type="http://schemas.openxmlformats.org/officeDocument/2006/relationships/image" Target="../media/image19.svg"/><Relationship Id="rId5" Type="http://schemas.openxmlformats.org/officeDocument/2006/relationships/image" Target="../media/image24.png"/><Relationship Id="rId4" Type="http://schemas.openxmlformats.org/officeDocument/2006/relationships/image" Target="../media/image1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28.png"/><Relationship Id="rId6" Type="http://schemas.openxmlformats.org/officeDocument/2006/relationships/image" Target="../media/image19.svg"/><Relationship Id="rId5" Type="http://schemas.openxmlformats.org/officeDocument/2006/relationships/image" Target="../media/image24.png"/><Relationship Id="rId4" Type="http://schemas.openxmlformats.org/officeDocument/2006/relationships/image" Target="../media/image1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svg"/><Relationship Id="rId1" Type="http://schemas.openxmlformats.org/officeDocument/2006/relationships/image" Target="../media/image58.png"/><Relationship Id="rId6" Type="http://schemas.openxmlformats.org/officeDocument/2006/relationships/image" Target="../media/image19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22.png"/><Relationship Id="rId6" Type="http://schemas.openxmlformats.org/officeDocument/2006/relationships/image" Target="../media/image19.svg"/><Relationship Id="rId5" Type="http://schemas.openxmlformats.org/officeDocument/2006/relationships/image" Target="../media/image24.png"/><Relationship Id="rId4" Type="http://schemas.openxmlformats.org/officeDocument/2006/relationships/image" Target="../media/image17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5.svg"/><Relationship Id="rId1" Type="http://schemas.openxmlformats.org/officeDocument/2006/relationships/image" Target="../media/image74.png"/><Relationship Id="rId6" Type="http://schemas.openxmlformats.org/officeDocument/2006/relationships/image" Target="../media/image19.svg"/><Relationship Id="rId5" Type="http://schemas.openxmlformats.org/officeDocument/2006/relationships/image" Target="../media/image76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827305-E79B-4B11-9772-8E1CE96FD80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3FE289A-AD01-46F5-A994-7430283900A7}">
      <dgm:prSet custT="1"/>
      <dgm:spPr/>
      <dgm:t>
        <a:bodyPr/>
        <a:lstStyle/>
        <a:p>
          <a:r>
            <a:rPr lang="fr-CA" sz="2000" b="1" dirty="0"/>
            <a:t>Tableau blanc interactif (TBI)</a:t>
          </a:r>
        </a:p>
        <a:p>
          <a:r>
            <a:rPr lang="fr-CA" sz="1400" dirty="0"/>
            <a:t>(quelques outils de base)</a:t>
          </a:r>
          <a:endParaRPr lang="en-US" sz="1400" dirty="0"/>
        </a:p>
      </dgm:t>
    </dgm:pt>
    <dgm:pt modelId="{F2CCFEDE-AE90-4E91-B442-5B8D564E2AAC}" type="parTrans" cxnId="{2E9CDE45-60C0-407D-9836-22CCD69737D8}">
      <dgm:prSet/>
      <dgm:spPr/>
      <dgm:t>
        <a:bodyPr/>
        <a:lstStyle/>
        <a:p>
          <a:endParaRPr lang="en-US"/>
        </a:p>
      </dgm:t>
    </dgm:pt>
    <dgm:pt modelId="{00B695AA-E9D3-412C-9405-6E3F2C2BEC25}" type="sibTrans" cxnId="{2E9CDE45-60C0-407D-9836-22CCD69737D8}">
      <dgm:prSet/>
      <dgm:spPr/>
      <dgm:t>
        <a:bodyPr/>
        <a:lstStyle/>
        <a:p>
          <a:endParaRPr lang="en-US"/>
        </a:p>
      </dgm:t>
    </dgm:pt>
    <dgm:pt modelId="{6C0BBA9E-88EB-473C-B9D5-96D246CE64D9}">
      <dgm:prSet custT="1"/>
      <dgm:spPr/>
      <dgm:t>
        <a:bodyPr/>
        <a:lstStyle/>
        <a:p>
          <a:r>
            <a:rPr lang="fr-CA" sz="3200" b="1" dirty="0" err="1"/>
            <a:t>Kahoot</a:t>
          </a:r>
          <a:r>
            <a:rPr lang="fr-CA" sz="1400" dirty="0"/>
            <a:t> (questionnaires interactifs avec iPad)</a:t>
          </a:r>
          <a:endParaRPr lang="en-US" sz="1400" dirty="0"/>
        </a:p>
      </dgm:t>
    </dgm:pt>
    <dgm:pt modelId="{EEC841D7-226D-4C57-9516-A64CE3428B88}" type="parTrans" cxnId="{1BB685DF-4D1F-43CD-A9F6-56DC542497F7}">
      <dgm:prSet/>
      <dgm:spPr/>
      <dgm:t>
        <a:bodyPr/>
        <a:lstStyle/>
        <a:p>
          <a:endParaRPr lang="en-US"/>
        </a:p>
      </dgm:t>
    </dgm:pt>
    <dgm:pt modelId="{961BC663-CE72-45A4-A644-94AE4B5754B2}" type="sibTrans" cxnId="{1BB685DF-4D1F-43CD-A9F6-56DC542497F7}">
      <dgm:prSet/>
      <dgm:spPr/>
      <dgm:t>
        <a:bodyPr/>
        <a:lstStyle/>
        <a:p>
          <a:endParaRPr lang="en-US"/>
        </a:p>
      </dgm:t>
    </dgm:pt>
    <dgm:pt modelId="{9492020C-D672-4910-B519-F772FB2E0A32}">
      <dgm:prSet custT="1"/>
      <dgm:spPr/>
      <dgm:t>
        <a:bodyPr/>
        <a:lstStyle/>
        <a:p>
          <a:r>
            <a:rPr lang="fr-CA" sz="2800" b="1" dirty="0" err="1"/>
            <a:t>Plickers</a:t>
          </a:r>
          <a:r>
            <a:rPr lang="fr-CA" sz="2800" dirty="0"/>
            <a:t> </a:t>
          </a:r>
          <a:r>
            <a:rPr lang="fr-CA" sz="1400" dirty="0"/>
            <a:t>(questionnaires interactifs avec cartons et iPad)</a:t>
          </a:r>
          <a:endParaRPr lang="en-US" sz="1400" dirty="0"/>
        </a:p>
      </dgm:t>
    </dgm:pt>
    <dgm:pt modelId="{DAC492A3-0BBC-41D1-AED0-36BB06083CBA}" type="parTrans" cxnId="{1A28C8DA-528F-4806-8E39-773C5BBD3414}">
      <dgm:prSet/>
      <dgm:spPr/>
      <dgm:t>
        <a:bodyPr/>
        <a:lstStyle/>
        <a:p>
          <a:endParaRPr lang="en-US"/>
        </a:p>
      </dgm:t>
    </dgm:pt>
    <dgm:pt modelId="{12208F4F-154B-4A96-AE29-258D35672CCA}" type="sibTrans" cxnId="{1A28C8DA-528F-4806-8E39-773C5BBD3414}">
      <dgm:prSet/>
      <dgm:spPr/>
      <dgm:t>
        <a:bodyPr/>
        <a:lstStyle/>
        <a:p>
          <a:endParaRPr lang="en-US"/>
        </a:p>
      </dgm:t>
    </dgm:pt>
    <dgm:pt modelId="{9DE066EA-E793-4507-9641-601EA371A4C5}">
      <dgm:prSet custT="1"/>
      <dgm:spPr/>
      <dgm:t>
        <a:bodyPr/>
        <a:lstStyle/>
        <a:p>
          <a:r>
            <a:rPr lang="fr-CA" sz="2400" b="1" dirty="0" err="1"/>
            <a:t>Kahoot</a:t>
          </a:r>
          <a:r>
            <a:rPr lang="fr-CA" sz="2400" b="1" dirty="0"/>
            <a:t> vs </a:t>
          </a:r>
          <a:r>
            <a:rPr lang="fr-CA" sz="2400" b="1" dirty="0" err="1"/>
            <a:t>Plickers</a:t>
          </a:r>
          <a:r>
            <a:rPr lang="fr-CA" sz="2400" b="1" dirty="0"/>
            <a:t> </a:t>
          </a:r>
          <a:r>
            <a:rPr lang="fr-CA" sz="1500" dirty="0"/>
            <a:t>(comparaison des limites et des forces)</a:t>
          </a:r>
          <a:endParaRPr lang="en-US" sz="1500" dirty="0"/>
        </a:p>
      </dgm:t>
    </dgm:pt>
    <dgm:pt modelId="{94306139-56E8-4999-AEF9-AED0C3B3A206}" type="parTrans" cxnId="{D962EF15-AF0C-4DDD-8292-F6A620CD134C}">
      <dgm:prSet/>
      <dgm:spPr/>
      <dgm:t>
        <a:bodyPr/>
        <a:lstStyle/>
        <a:p>
          <a:endParaRPr lang="en-US"/>
        </a:p>
      </dgm:t>
    </dgm:pt>
    <dgm:pt modelId="{B2B80176-6B60-42E8-B70E-4DE8240DA8A6}" type="sibTrans" cxnId="{D962EF15-AF0C-4DDD-8292-F6A620CD134C}">
      <dgm:prSet/>
      <dgm:spPr/>
      <dgm:t>
        <a:bodyPr/>
        <a:lstStyle/>
        <a:p>
          <a:endParaRPr lang="en-US"/>
        </a:p>
      </dgm:t>
    </dgm:pt>
    <dgm:pt modelId="{3485538F-ECDE-4C5A-B9B1-FC773C11F271}">
      <dgm:prSet custT="1"/>
      <dgm:spPr/>
      <dgm:t>
        <a:bodyPr/>
        <a:lstStyle/>
        <a:p>
          <a:r>
            <a:rPr lang="fr-CA" sz="2800" b="1" dirty="0"/>
            <a:t>Snapseed</a:t>
          </a:r>
        </a:p>
        <a:p>
          <a:r>
            <a:rPr lang="fr-CA" sz="1400" dirty="0"/>
            <a:t>(projet en art plastique)</a:t>
          </a:r>
          <a:endParaRPr lang="en-US" sz="1400" dirty="0"/>
        </a:p>
      </dgm:t>
    </dgm:pt>
    <dgm:pt modelId="{62EB0D82-15AA-4E25-956B-2AA5D0B549F3}" type="parTrans" cxnId="{37192593-F63D-4ED7-A6A2-2EE6C7D84E61}">
      <dgm:prSet/>
      <dgm:spPr/>
      <dgm:t>
        <a:bodyPr/>
        <a:lstStyle/>
        <a:p>
          <a:endParaRPr lang="en-US"/>
        </a:p>
      </dgm:t>
    </dgm:pt>
    <dgm:pt modelId="{10BD3B67-5341-4091-AA34-6B4C35673223}" type="sibTrans" cxnId="{37192593-F63D-4ED7-A6A2-2EE6C7D84E61}">
      <dgm:prSet/>
      <dgm:spPr/>
      <dgm:t>
        <a:bodyPr/>
        <a:lstStyle/>
        <a:p>
          <a:endParaRPr lang="en-US"/>
        </a:p>
      </dgm:t>
    </dgm:pt>
    <dgm:pt modelId="{5989FDB1-ABA4-4F2A-BD56-CB9E4C0D1C4E}">
      <dgm:prSet custT="1"/>
      <dgm:spPr/>
      <dgm:t>
        <a:bodyPr/>
        <a:lstStyle/>
        <a:p>
          <a:r>
            <a:rPr lang="fr-CA" sz="2800" b="1" dirty="0" err="1"/>
            <a:t>Photofiltre</a:t>
          </a:r>
          <a:r>
            <a:rPr lang="fr-CA" sz="2800" dirty="0"/>
            <a:t> </a:t>
          </a:r>
        </a:p>
        <a:p>
          <a:r>
            <a:rPr lang="fr-CA" sz="1400" dirty="0"/>
            <a:t>(retouches d’images)</a:t>
          </a:r>
          <a:endParaRPr lang="en-US" sz="1400" dirty="0"/>
        </a:p>
      </dgm:t>
    </dgm:pt>
    <dgm:pt modelId="{6E73BF8F-0E21-4246-8525-D463665E318B}" type="parTrans" cxnId="{038E1978-A6E9-4F0F-9461-DD3A62793B5F}">
      <dgm:prSet/>
      <dgm:spPr/>
      <dgm:t>
        <a:bodyPr/>
        <a:lstStyle/>
        <a:p>
          <a:endParaRPr lang="en-US"/>
        </a:p>
      </dgm:t>
    </dgm:pt>
    <dgm:pt modelId="{8DBD13CE-B6A8-4185-AEC5-4B9D5040C382}" type="sibTrans" cxnId="{038E1978-A6E9-4F0F-9461-DD3A62793B5F}">
      <dgm:prSet/>
      <dgm:spPr/>
      <dgm:t>
        <a:bodyPr/>
        <a:lstStyle/>
        <a:p>
          <a:endParaRPr lang="en-US"/>
        </a:p>
      </dgm:t>
    </dgm:pt>
    <dgm:pt modelId="{417B0AF8-E5E1-4ED8-AB06-5E218B7C0B6B}">
      <dgm:prSet custT="1"/>
      <dgm:spPr/>
      <dgm:t>
        <a:bodyPr/>
        <a:lstStyle/>
        <a:p>
          <a:r>
            <a:rPr lang="fr-CA" sz="2800" b="1" dirty="0" err="1"/>
            <a:t>FrigoMagic</a:t>
          </a:r>
          <a:r>
            <a:rPr lang="fr-CA" sz="2800" dirty="0"/>
            <a:t> </a:t>
          </a:r>
        </a:p>
        <a:p>
          <a:r>
            <a:rPr lang="fr-CA" sz="1400" dirty="0"/>
            <a:t>(l’alimentation)</a:t>
          </a:r>
          <a:endParaRPr lang="fr-FR" sz="1700" dirty="0"/>
        </a:p>
      </dgm:t>
    </dgm:pt>
    <dgm:pt modelId="{F529C985-8459-484C-8619-8B7170BFE6D7}" type="parTrans" cxnId="{62D0CF12-09A8-46E1-B159-809537907686}">
      <dgm:prSet/>
      <dgm:spPr/>
      <dgm:t>
        <a:bodyPr/>
        <a:lstStyle/>
        <a:p>
          <a:endParaRPr lang="fr-FR"/>
        </a:p>
      </dgm:t>
    </dgm:pt>
    <dgm:pt modelId="{F90E51AE-9919-4DBB-83A6-AE6BD3C1A4BC}" type="sibTrans" cxnId="{62D0CF12-09A8-46E1-B159-809537907686}">
      <dgm:prSet/>
      <dgm:spPr/>
      <dgm:t>
        <a:bodyPr/>
        <a:lstStyle/>
        <a:p>
          <a:endParaRPr lang="fr-FR"/>
        </a:p>
      </dgm:t>
    </dgm:pt>
    <dgm:pt modelId="{4FF336A3-34D6-46AC-9B2F-D2401EE2823B}">
      <dgm:prSet custT="1"/>
      <dgm:spPr/>
      <dgm:t>
        <a:bodyPr/>
        <a:lstStyle/>
        <a:p>
          <a:r>
            <a:rPr lang="fr-FR" sz="2400" b="1" dirty="0">
              <a:latin typeface="+mn-lt"/>
            </a:rPr>
            <a:t>Money </a:t>
          </a:r>
          <a:r>
            <a:rPr lang="fr-FR" sz="2400" b="1" dirty="0" err="1">
              <a:latin typeface="+mn-lt"/>
            </a:rPr>
            <a:t>counter</a:t>
          </a:r>
          <a:endParaRPr lang="fr-FR" sz="2400" b="1" dirty="0">
            <a:latin typeface="+mn-lt"/>
          </a:endParaRPr>
        </a:p>
        <a:p>
          <a:r>
            <a:rPr lang="fr-FR" sz="1400" dirty="0"/>
            <a:t> (budget </a:t>
          </a:r>
          <a:r>
            <a:rPr lang="fr-FR" sz="1400"/>
            <a:t>et monnaie)</a:t>
          </a:r>
          <a:endParaRPr lang="fr-FR" sz="1400" dirty="0"/>
        </a:p>
      </dgm:t>
    </dgm:pt>
    <dgm:pt modelId="{A1798483-EBD9-4FF7-9B32-3A1B95B255AE}" type="parTrans" cxnId="{4509D713-D78B-4939-8E9F-B053B12AA7F4}">
      <dgm:prSet/>
      <dgm:spPr/>
      <dgm:t>
        <a:bodyPr/>
        <a:lstStyle/>
        <a:p>
          <a:endParaRPr lang="fr-FR"/>
        </a:p>
      </dgm:t>
    </dgm:pt>
    <dgm:pt modelId="{BFA4482C-5DE1-45D4-B66B-53C8D4792554}" type="sibTrans" cxnId="{4509D713-D78B-4939-8E9F-B053B12AA7F4}">
      <dgm:prSet/>
      <dgm:spPr/>
      <dgm:t>
        <a:bodyPr/>
        <a:lstStyle/>
        <a:p>
          <a:endParaRPr lang="fr-FR"/>
        </a:p>
      </dgm:t>
    </dgm:pt>
    <dgm:pt modelId="{7AE8F1EE-19EC-4D9A-BAC2-DBAB58CE9523}">
      <dgm:prSet custT="1"/>
      <dgm:spPr/>
      <dgm:t>
        <a:bodyPr/>
        <a:lstStyle/>
        <a:p>
          <a:r>
            <a:rPr lang="fr-FR" sz="2400" b="1" dirty="0"/>
            <a:t>Les sous, Léo et toi</a:t>
          </a:r>
        </a:p>
        <a:p>
          <a:r>
            <a:rPr lang="fr-FR" sz="1400" b="0" dirty="0"/>
            <a:t>(monnaie)</a:t>
          </a:r>
        </a:p>
      </dgm:t>
    </dgm:pt>
    <dgm:pt modelId="{46C5C5C7-CC67-4B12-ADFC-AEA44437BED6}" type="parTrans" cxnId="{D886AC0B-4758-4B75-9C68-40682350948D}">
      <dgm:prSet/>
      <dgm:spPr/>
      <dgm:t>
        <a:bodyPr/>
        <a:lstStyle/>
        <a:p>
          <a:endParaRPr lang="fr-CA"/>
        </a:p>
      </dgm:t>
    </dgm:pt>
    <dgm:pt modelId="{ACE2069A-68B1-4CFC-9AE1-462B13D9A107}" type="sibTrans" cxnId="{D886AC0B-4758-4B75-9C68-40682350948D}">
      <dgm:prSet/>
      <dgm:spPr/>
      <dgm:t>
        <a:bodyPr/>
        <a:lstStyle/>
        <a:p>
          <a:endParaRPr lang="fr-CA"/>
        </a:p>
      </dgm:t>
    </dgm:pt>
    <dgm:pt modelId="{12B4E4EA-6931-4709-8079-49047946C2F0}" type="pres">
      <dgm:prSet presAssocID="{CE827305-E79B-4B11-9772-8E1CE96FD800}" presName="Name0" presStyleCnt="0">
        <dgm:presLayoutVars>
          <dgm:dir/>
          <dgm:resizeHandles val="exact"/>
        </dgm:presLayoutVars>
      </dgm:prSet>
      <dgm:spPr/>
    </dgm:pt>
    <dgm:pt modelId="{AB5C7377-E04D-4E5C-9B05-AECB5AD201AD}" type="pres">
      <dgm:prSet presAssocID="{93FE289A-AD01-46F5-A994-7430283900A7}" presName="node" presStyleLbl="node1" presStyleIdx="0" presStyleCnt="9">
        <dgm:presLayoutVars>
          <dgm:bulletEnabled val="1"/>
        </dgm:presLayoutVars>
      </dgm:prSet>
      <dgm:spPr/>
    </dgm:pt>
    <dgm:pt modelId="{83C8DF27-81B1-4228-AFF3-27C9D2366ADB}" type="pres">
      <dgm:prSet presAssocID="{00B695AA-E9D3-412C-9405-6E3F2C2BEC25}" presName="sibTrans" presStyleLbl="sibTrans1D1" presStyleIdx="0" presStyleCnt="8"/>
      <dgm:spPr/>
    </dgm:pt>
    <dgm:pt modelId="{97092C95-A3F9-46A4-BC50-889AE2BF1FB9}" type="pres">
      <dgm:prSet presAssocID="{00B695AA-E9D3-412C-9405-6E3F2C2BEC25}" presName="connectorText" presStyleLbl="sibTrans1D1" presStyleIdx="0" presStyleCnt="8"/>
      <dgm:spPr/>
    </dgm:pt>
    <dgm:pt modelId="{955F131B-E623-4EAC-9B80-F94881FB1077}" type="pres">
      <dgm:prSet presAssocID="{6C0BBA9E-88EB-473C-B9D5-96D246CE64D9}" presName="node" presStyleLbl="node1" presStyleIdx="1" presStyleCnt="9">
        <dgm:presLayoutVars>
          <dgm:bulletEnabled val="1"/>
        </dgm:presLayoutVars>
      </dgm:prSet>
      <dgm:spPr/>
    </dgm:pt>
    <dgm:pt modelId="{C11215B0-CE54-4329-9F51-516F94885AD3}" type="pres">
      <dgm:prSet presAssocID="{961BC663-CE72-45A4-A644-94AE4B5754B2}" presName="sibTrans" presStyleLbl="sibTrans1D1" presStyleIdx="1" presStyleCnt="8"/>
      <dgm:spPr/>
    </dgm:pt>
    <dgm:pt modelId="{4F536F93-E688-4C81-B5C9-2B707C14CFBF}" type="pres">
      <dgm:prSet presAssocID="{961BC663-CE72-45A4-A644-94AE4B5754B2}" presName="connectorText" presStyleLbl="sibTrans1D1" presStyleIdx="1" presStyleCnt="8"/>
      <dgm:spPr/>
    </dgm:pt>
    <dgm:pt modelId="{3B6DB0D9-FD29-4376-AC7C-A0C3F0742725}" type="pres">
      <dgm:prSet presAssocID="{9492020C-D672-4910-B519-F772FB2E0A32}" presName="node" presStyleLbl="node1" presStyleIdx="2" presStyleCnt="9">
        <dgm:presLayoutVars>
          <dgm:bulletEnabled val="1"/>
        </dgm:presLayoutVars>
      </dgm:prSet>
      <dgm:spPr/>
    </dgm:pt>
    <dgm:pt modelId="{68960885-7BD3-4FB2-A820-28A01D0C9C25}" type="pres">
      <dgm:prSet presAssocID="{12208F4F-154B-4A96-AE29-258D35672CCA}" presName="sibTrans" presStyleLbl="sibTrans1D1" presStyleIdx="2" presStyleCnt="8"/>
      <dgm:spPr/>
    </dgm:pt>
    <dgm:pt modelId="{36D3798F-BDC3-4FBA-9EBA-03FC6E55F083}" type="pres">
      <dgm:prSet presAssocID="{12208F4F-154B-4A96-AE29-258D35672CCA}" presName="connectorText" presStyleLbl="sibTrans1D1" presStyleIdx="2" presStyleCnt="8"/>
      <dgm:spPr/>
    </dgm:pt>
    <dgm:pt modelId="{AF38A3B7-ED98-4A38-B3CF-0B3FED52EDA0}" type="pres">
      <dgm:prSet presAssocID="{9DE066EA-E793-4507-9641-601EA371A4C5}" presName="node" presStyleLbl="node1" presStyleIdx="3" presStyleCnt="9">
        <dgm:presLayoutVars>
          <dgm:bulletEnabled val="1"/>
        </dgm:presLayoutVars>
      </dgm:prSet>
      <dgm:spPr/>
    </dgm:pt>
    <dgm:pt modelId="{806A6B64-E3CB-4ECC-908F-0B57813C9CA8}" type="pres">
      <dgm:prSet presAssocID="{B2B80176-6B60-42E8-B70E-4DE8240DA8A6}" presName="sibTrans" presStyleLbl="sibTrans1D1" presStyleIdx="3" presStyleCnt="8"/>
      <dgm:spPr/>
    </dgm:pt>
    <dgm:pt modelId="{6FC6B6BE-3FD2-4847-AC10-9F61829EFAAC}" type="pres">
      <dgm:prSet presAssocID="{B2B80176-6B60-42E8-B70E-4DE8240DA8A6}" presName="connectorText" presStyleLbl="sibTrans1D1" presStyleIdx="3" presStyleCnt="8"/>
      <dgm:spPr/>
    </dgm:pt>
    <dgm:pt modelId="{6692CDB4-8173-4CE1-A34C-9D220AF3F8C9}" type="pres">
      <dgm:prSet presAssocID="{3485538F-ECDE-4C5A-B9B1-FC773C11F271}" presName="node" presStyleLbl="node1" presStyleIdx="4" presStyleCnt="9">
        <dgm:presLayoutVars>
          <dgm:bulletEnabled val="1"/>
        </dgm:presLayoutVars>
      </dgm:prSet>
      <dgm:spPr/>
    </dgm:pt>
    <dgm:pt modelId="{A7F9FBF9-0BF5-445D-AABD-E79973108C2F}" type="pres">
      <dgm:prSet presAssocID="{10BD3B67-5341-4091-AA34-6B4C35673223}" presName="sibTrans" presStyleLbl="sibTrans1D1" presStyleIdx="4" presStyleCnt="8"/>
      <dgm:spPr/>
    </dgm:pt>
    <dgm:pt modelId="{1E11206D-738D-4CAC-A75E-12BEB75905C6}" type="pres">
      <dgm:prSet presAssocID="{10BD3B67-5341-4091-AA34-6B4C35673223}" presName="connectorText" presStyleLbl="sibTrans1D1" presStyleIdx="4" presStyleCnt="8"/>
      <dgm:spPr/>
    </dgm:pt>
    <dgm:pt modelId="{16FF0C42-B3E8-47DC-B61A-23818881E285}" type="pres">
      <dgm:prSet presAssocID="{417B0AF8-E5E1-4ED8-AB06-5E218B7C0B6B}" presName="node" presStyleLbl="node1" presStyleIdx="5" presStyleCnt="9">
        <dgm:presLayoutVars>
          <dgm:bulletEnabled val="1"/>
        </dgm:presLayoutVars>
      </dgm:prSet>
      <dgm:spPr/>
    </dgm:pt>
    <dgm:pt modelId="{38FB2B31-D03D-43FA-857D-C78BC3FF2057}" type="pres">
      <dgm:prSet presAssocID="{F90E51AE-9919-4DBB-83A6-AE6BD3C1A4BC}" presName="sibTrans" presStyleLbl="sibTrans1D1" presStyleIdx="5" presStyleCnt="8"/>
      <dgm:spPr/>
    </dgm:pt>
    <dgm:pt modelId="{B9C4FE08-92AC-4366-A636-D147F7AC41F3}" type="pres">
      <dgm:prSet presAssocID="{F90E51AE-9919-4DBB-83A6-AE6BD3C1A4BC}" presName="connectorText" presStyleLbl="sibTrans1D1" presStyleIdx="5" presStyleCnt="8"/>
      <dgm:spPr/>
    </dgm:pt>
    <dgm:pt modelId="{E5F9A42F-B40F-4417-87EE-E951F95457A6}" type="pres">
      <dgm:prSet presAssocID="{4FF336A3-34D6-46AC-9B2F-D2401EE2823B}" presName="node" presStyleLbl="node1" presStyleIdx="6" presStyleCnt="9">
        <dgm:presLayoutVars>
          <dgm:bulletEnabled val="1"/>
        </dgm:presLayoutVars>
      </dgm:prSet>
      <dgm:spPr/>
    </dgm:pt>
    <dgm:pt modelId="{F959463F-7801-45C4-9DF7-A252719E49DB}" type="pres">
      <dgm:prSet presAssocID="{BFA4482C-5DE1-45D4-B66B-53C8D4792554}" presName="sibTrans" presStyleLbl="sibTrans1D1" presStyleIdx="6" presStyleCnt="8"/>
      <dgm:spPr/>
    </dgm:pt>
    <dgm:pt modelId="{04397053-43EE-422D-A3B8-7A5175A722D2}" type="pres">
      <dgm:prSet presAssocID="{BFA4482C-5DE1-45D4-B66B-53C8D4792554}" presName="connectorText" presStyleLbl="sibTrans1D1" presStyleIdx="6" presStyleCnt="8"/>
      <dgm:spPr/>
    </dgm:pt>
    <dgm:pt modelId="{C824484A-B7BA-4C74-8CE0-2D039104F754}" type="pres">
      <dgm:prSet presAssocID="{7AE8F1EE-19EC-4D9A-BAC2-DBAB58CE9523}" presName="node" presStyleLbl="node1" presStyleIdx="7" presStyleCnt="9">
        <dgm:presLayoutVars>
          <dgm:bulletEnabled val="1"/>
        </dgm:presLayoutVars>
      </dgm:prSet>
      <dgm:spPr/>
    </dgm:pt>
    <dgm:pt modelId="{197A1098-0DB0-4CF4-B745-0191D8AA634C}" type="pres">
      <dgm:prSet presAssocID="{ACE2069A-68B1-4CFC-9AE1-462B13D9A107}" presName="sibTrans" presStyleLbl="sibTrans1D1" presStyleIdx="7" presStyleCnt="8"/>
      <dgm:spPr/>
    </dgm:pt>
    <dgm:pt modelId="{F3220DA9-1C0F-491E-AF02-C62207A37BDA}" type="pres">
      <dgm:prSet presAssocID="{ACE2069A-68B1-4CFC-9AE1-462B13D9A107}" presName="connectorText" presStyleLbl="sibTrans1D1" presStyleIdx="7" presStyleCnt="8"/>
      <dgm:spPr/>
    </dgm:pt>
    <dgm:pt modelId="{BDD8C752-696B-4BC3-A18C-A65430A6C995}" type="pres">
      <dgm:prSet presAssocID="{5989FDB1-ABA4-4F2A-BD56-CB9E4C0D1C4E}" presName="node" presStyleLbl="node1" presStyleIdx="8" presStyleCnt="9">
        <dgm:presLayoutVars>
          <dgm:bulletEnabled val="1"/>
        </dgm:presLayoutVars>
      </dgm:prSet>
      <dgm:spPr/>
    </dgm:pt>
  </dgm:ptLst>
  <dgm:cxnLst>
    <dgm:cxn modelId="{99039F05-E603-462A-9A86-8066B90EC5B8}" type="presOf" srcId="{10BD3B67-5341-4091-AA34-6B4C35673223}" destId="{A7F9FBF9-0BF5-445D-AABD-E79973108C2F}" srcOrd="0" destOrd="0" presId="urn:microsoft.com/office/officeart/2016/7/layout/RepeatingBendingProcessNew"/>
    <dgm:cxn modelId="{813E3E06-EF3B-4173-8DE7-3F156C708654}" type="presOf" srcId="{F90E51AE-9919-4DBB-83A6-AE6BD3C1A4BC}" destId="{38FB2B31-D03D-43FA-857D-C78BC3FF2057}" srcOrd="0" destOrd="0" presId="urn:microsoft.com/office/officeart/2016/7/layout/RepeatingBendingProcessNew"/>
    <dgm:cxn modelId="{D886AC0B-4758-4B75-9C68-40682350948D}" srcId="{CE827305-E79B-4B11-9772-8E1CE96FD800}" destId="{7AE8F1EE-19EC-4D9A-BAC2-DBAB58CE9523}" srcOrd="7" destOrd="0" parTransId="{46C5C5C7-CC67-4B12-ADFC-AEA44437BED6}" sibTransId="{ACE2069A-68B1-4CFC-9AE1-462B13D9A107}"/>
    <dgm:cxn modelId="{FC0E170C-F6E2-4C6B-9458-9359EF11759B}" type="presOf" srcId="{ACE2069A-68B1-4CFC-9AE1-462B13D9A107}" destId="{197A1098-0DB0-4CF4-B745-0191D8AA634C}" srcOrd="0" destOrd="0" presId="urn:microsoft.com/office/officeart/2016/7/layout/RepeatingBendingProcessNew"/>
    <dgm:cxn modelId="{D705BC0C-3F35-4F58-B5AE-0AA93AA52D80}" type="presOf" srcId="{5989FDB1-ABA4-4F2A-BD56-CB9E4C0D1C4E}" destId="{BDD8C752-696B-4BC3-A18C-A65430A6C995}" srcOrd="0" destOrd="0" presId="urn:microsoft.com/office/officeart/2016/7/layout/RepeatingBendingProcessNew"/>
    <dgm:cxn modelId="{62D0CF12-09A8-46E1-B159-809537907686}" srcId="{CE827305-E79B-4B11-9772-8E1CE96FD800}" destId="{417B0AF8-E5E1-4ED8-AB06-5E218B7C0B6B}" srcOrd="5" destOrd="0" parTransId="{F529C985-8459-484C-8619-8B7170BFE6D7}" sibTransId="{F90E51AE-9919-4DBB-83A6-AE6BD3C1A4BC}"/>
    <dgm:cxn modelId="{4509D713-D78B-4939-8E9F-B053B12AA7F4}" srcId="{CE827305-E79B-4B11-9772-8E1CE96FD800}" destId="{4FF336A3-34D6-46AC-9B2F-D2401EE2823B}" srcOrd="6" destOrd="0" parTransId="{A1798483-EBD9-4FF7-9B32-3A1B95B255AE}" sibTransId="{BFA4482C-5DE1-45D4-B66B-53C8D4792554}"/>
    <dgm:cxn modelId="{D962EF15-AF0C-4DDD-8292-F6A620CD134C}" srcId="{CE827305-E79B-4B11-9772-8E1CE96FD800}" destId="{9DE066EA-E793-4507-9641-601EA371A4C5}" srcOrd="3" destOrd="0" parTransId="{94306139-56E8-4999-AEF9-AED0C3B3A206}" sibTransId="{B2B80176-6B60-42E8-B70E-4DE8240DA8A6}"/>
    <dgm:cxn modelId="{E93BE31F-F2FF-47E2-BD43-81ECA8468D6F}" type="presOf" srcId="{3485538F-ECDE-4C5A-B9B1-FC773C11F271}" destId="{6692CDB4-8173-4CE1-A34C-9D220AF3F8C9}" srcOrd="0" destOrd="0" presId="urn:microsoft.com/office/officeart/2016/7/layout/RepeatingBendingProcessNew"/>
    <dgm:cxn modelId="{D4FC9420-A091-421C-8B87-EDD07143C240}" type="presOf" srcId="{93FE289A-AD01-46F5-A994-7430283900A7}" destId="{AB5C7377-E04D-4E5C-9B05-AECB5AD201AD}" srcOrd="0" destOrd="0" presId="urn:microsoft.com/office/officeart/2016/7/layout/RepeatingBendingProcessNew"/>
    <dgm:cxn modelId="{201FB820-313A-4D27-99B8-978EA1A1EFCD}" type="presOf" srcId="{00B695AA-E9D3-412C-9405-6E3F2C2BEC25}" destId="{97092C95-A3F9-46A4-BC50-889AE2BF1FB9}" srcOrd="1" destOrd="0" presId="urn:microsoft.com/office/officeart/2016/7/layout/RepeatingBendingProcessNew"/>
    <dgm:cxn modelId="{913FD426-B5CF-43DD-B0A3-04DFB3F517DC}" type="presOf" srcId="{10BD3B67-5341-4091-AA34-6B4C35673223}" destId="{1E11206D-738D-4CAC-A75E-12BEB75905C6}" srcOrd="1" destOrd="0" presId="urn:microsoft.com/office/officeart/2016/7/layout/RepeatingBendingProcessNew"/>
    <dgm:cxn modelId="{95D7112C-B591-4582-86B7-1BEB1AE82FCF}" type="presOf" srcId="{961BC663-CE72-45A4-A644-94AE4B5754B2}" destId="{4F536F93-E688-4C81-B5C9-2B707C14CFBF}" srcOrd="1" destOrd="0" presId="urn:microsoft.com/office/officeart/2016/7/layout/RepeatingBendingProcessNew"/>
    <dgm:cxn modelId="{0332B160-ADDA-4576-97A4-2959EBA58DB9}" type="presOf" srcId="{12208F4F-154B-4A96-AE29-258D35672CCA}" destId="{68960885-7BD3-4FB2-A820-28A01D0C9C25}" srcOrd="0" destOrd="0" presId="urn:microsoft.com/office/officeart/2016/7/layout/RepeatingBendingProcessNew"/>
    <dgm:cxn modelId="{2E9CDE45-60C0-407D-9836-22CCD69737D8}" srcId="{CE827305-E79B-4B11-9772-8E1CE96FD800}" destId="{93FE289A-AD01-46F5-A994-7430283900A7}" srcOrd="0" destOrd="0" parTransId="{F2CCFEDE-AE90-4E91-B442-5B8D564E2AAC}" sibTransId="{00B695AA-E9D3-412C-9405-6E3F2C2BEC25}"/>
    <dgm:cxn modelId="{1F8A4C4C-B274-435C-98B3-7B6B93215F1A}" type="presOf" srcId="{BFA4482C-5DE1-45D4-B66B-53C8D4792554}" destId="{04397053-43EE-422D-A3B8-7A5175A722D2}" srcOrd="1" destOrd="0" presId="urn:microsoft.com/office/officeart/2016/7/layout/RepeatingBendingProcessNew"/>
    <dgm:cxn modelId="{9F05296E-5468-4863-9EE7-5022C8F25B1E}" type="presOf" srcId="{F90E51AE-9919-4DBB-83A6-AE6BD3C1A4BC}" destId="{B9C4FE08-92AC-4366-A636-D147F7AC41F3}" srcOrd="1" destOrd="0" presId="urn:microsoft.com/office/officeart/2016/7/layout/RepeatingBendingProcessNew"/>
    <dgm:cxn modelId="{00715452-1931-4F04-9373-1690249FE471}" type="presOf" srcId="{961BC663-CE72-45A4-A644-94AE4B5754B2}" destId="{C11215B0-CE54-4329-9F51-516F94885AD3}" srcOrd="0" destOrd="0" presId="urn:microsoft.com/office/officeart/2016/7/layout/RepeatingBendingProcessNew"/>
    <dgm:cxn modelId="{332FD173-5AA1-4C37-AED3-BFA114C6275D}" type="presOf" srcId="{417B0AF8-E5E1-4ED8-AB06-5E218B7C0B6B}" destId="{16FF0C42-B3E8-47DC-B61A-23818881E285}" srcOrd="0" destOrd="0" presId="urn:microsoft.com/office/officeart/2016/7/layout/RepeatingBendingProcessNew"/>
    <dgm:cxn modelId="{0A21D773-2017-4561-92F0-2592B5D1F46B}" type="presOf" srcId="{9DE066EA-E793-4507-9641-601EA371A4C5}" destId="{AF38A3B7-ED98-4A38-B3CF-0B3FED52EDA0}" srcOrd="0" destOrd="0" presId="urn:microsoft.com/office/officeart/2016/7/layout/RepeatingBendingProcessNew"/>
    <dgm:cxn modelId="{45545E57-D93C-4173-89D4-12EC5973435D}" type="presOf" srcId="{CE827305-E79B-4B11-9772-8E1CE96FD800}" destId="{12B4E4EA-6931-4709-8079-49047946C2F0}" srcOrd="0" destOrd="0" presId="urn:microsoft.com/office/officeart/2016/7/layout/RepeatingBendingProcessNew"/>
    <dgm:cxn modelId="{038E1978-A6E9-4F0F-9461-DD3A62793B5F}" srcId="{CE827305-E79B-4B11-9772-8E1CE96FD800}" destId="{5989FDB1-ABA4-4F2A-BD56-CB9E4C0D1C4E}" srcOrd="8" destOrd="0" parTransId="{6E73BF8F-0E21-4246-8525-D463665E318B}" sibTransId="{8DBD13CE-B6A8-4185-AEC5-4B9D5040C382}"/>
    <dgm:cxn modelId="{FF3BD47C-A618-423C-A762-975E6729876B}" type="presOf" srcId="{00B695AA-E9D3-412C-9405-6E3F2C2BEC25}" destId="{83C8DF27-81B1-4228-AFF3-27C9D2366ADB}" srcOrd="0" destOrd="0" presId="urn:microsoft.com/office/officeart/2016/7/layout/RepeatingBendingProcessNew"/>
    <dgm:cxn modelId="{703DF484-EC57-4BF9-B3B0-8CB752EC8476}" type="presOf" srcId="{BFA4482C-5DE1-45D4-B66B-53C8D4792554}" destId="{F959463F-7801-45C4-9DF7-A252719E49DB}" srcOrd="0" destOrd="0" presId="urn:microsoft.com/office/officeart/2016/7/layout/RepeatingBendingProcessNew"/>
    <dgm:cxn modelId="{B0477888-3868-4931-B223-E25D06C89882}" type="presOf" srcId="{6C0BBA9E-88EB-473C-B9D5-96D246CE64D9}" destId="{955F131B-E623-4EAC-9B80-F94881FB1077}" srcOrd="0" destOrd="0" presId="urn:microsoft.com/office/officeart/2016/7/layout/RepeatingBendingProcessNew"/>
    <dgm:cxn modelId="{1C4CCC92-0D13-442F-82EF-613AB80D9396}" type="presOf" srcId="{4FF336A3-34D6-46AC-9B2F-D2401EE2823B}" destId="{E5F9A42F-B40F-4417-87EE-E951F95457A6}" srcOrd="0" destOrd="0" presId="urn:microsoft.com/office/officeart/2016/7/layout/RepeatingBendingProcessNew"/>
    <dgm:cxn modelId="{37192593-F63D-4ED7-A6A2-2EE6C7D84E61}" srcId="{CE827305-E79B-4B11-9772-8E1CE96FD800}" destId="{3485538F-ECDE-4C5A-B9B1-FC773C11F271}" srcOrd="4" destOrd="0" parTransId="{62EB0D82-15AA-4E25-956B-2AA5D0B549F3}" sibTransId="{10BD3B67-5341-4091-AA34-6B4C35673223}"/>
    <dgm:cxn modelId="{B9868FA7-92E2-4E3E-A24B-81C93C243710}" type="presOf" srcId="{B2B80176-6B60-42E8-B70E-4DE8240DA8A6}" destId="{806A6B64-E3CB-4ECC-908F-0B57813C9CA8}" srcOrd="0" destOrd="0" presId="urn:microsoft.com/office/officeart/2016/7/layout/RepeatingBendingProcessNew"/>
    <dgm:cxn modelId="{E674FFAE-44BD-4771-970C-FDB991C826B6}" type="presOf" srcId="{12208F4F-154B-4A96-AE29-258D35672CCA}" destId="{36D3798F-BDC3-4FBA-9EBA-03FC6E55F083}" srcOrd="1" destOrd="0" presId="urn:microsoft.com/office/officeart/2016/7/layout/RepeatingBendingProcessNew"/>
    <dgm:cxn modelId="{8380E9B9-0722-4DCE-8D79-7F214E4062F7}" type="presOf" srcId="{7AE8F1EE-19EC-4D9A-BAC2-DBAB58CE9523}" destId="{C824484A-B7BA-4C74-8CE0-2D039104F754}" srcOrd="0" destOrd="0" presId="urn:microsoft.com/office/officeart/2016/7/layout/RepeatingBendingProcessNew"/>
    <dgm:cxn modelId="{1A28C8DA-528F-4806-8E39-773C5BBD3414}" srcId="{CE827305-E79B-4B11-9772-8E1CE96FD800}" destId="{9492020C-D672-4910-B519-F772FB2E0A32}" srcOrd="2" destOrd="0" parTransId="{DAC492A3-0BBC-41D1-AED0-36BB06083CBA}" sibTransId="{12208F4F-154B-4A96-AE29-258D35672CCA}"/>
    <dgm:cxn modelId="{1BB685DF-4D1F-43CD-A9F6-56DC542497F7}" srcId="{CE827305-E79B-4B11-9772-8E1CE96FD800}" destId="{6C0BBA9E-88EB-473C-B9D5-96D246CE64D9}" srcOrd="1" destOrd="0" parTransId="{EEC841D7-226D-4C57-9516-A64CE3428B88}" sibTransId="{961BC663-CE72-45A4-A644-94AE4B5754B2}"/>
    <dgm:cxn modelId="{FBB8A8F8-6A44-4D90-AA0E-66C5FDF2C6F7}" type="presOf" srcId="{B2B80176-6B60-42E8-B70E-4DE8240DA8A6}" destId="{6FC6B6BE-3FD2-4847-AC10-9F61829EFAAC}" srcOrd="1" destOrd="0" presId="urn:microsoft.com/office/officeart/2016/7/layout/RepeatingBendingProcessNew"/>
    <dgm:cxn modelId="{6D5C2FF9-1174-4A36-B6D6-A19A24CCC4CF}" type="presOf" srcId="{ACE2069A-68B1-4CFC-9AE1-462B13D9A107}" destId="{F3220DA9-1C0F-491E-AF02-C62207A37BDA}" srcOrd="1" destOrd="0" presId="urn:microsoft.com/office/officeart/2016/7/layout/RepeatingBendingProcessNew"/>
    <dgm:cxn modelId="{D3FF19FE-1ABE-4C36-B8A3-91089D0F05BA}" type="presOf" srcId="{9492020C-D672-4910-B519-F772FB2E0A32}" destId="{3B6DB0D9-FD29-4376-AC7C-A0C3F0742725}" srcOrd="0" destOrd="0" presId="urn:microsoft.com/office/officeart/2016/7/layout/RepeatingBendingProcessNew"/>
    <dgm:cxn modelId="{D5763183-5917-45F6-B152-03362AF03CD3}" type="presParOf" srcId="{12B4E4EA-6931-4709-8079-49047946C2F0}" destId="{AB5C7377-E04D-4E5C-9B05-AECB5AD201AD}" srcOrd="0" destOrd="0" presId="urn:microsoft.com/office/officeart/2016/7/layout/RepeatingBendingProcessNew"/>
    <dgm:cxn modelId="{68E2CB28-98B3-4379-A2EC-0BE8D7F63E19}" type="presParOf" srcId="{12B4E4EA-6931-4709-8079-49047946C2F0}" destId="{83C8DF27-81B1-4228-AFF3-27C9D2366ADB}" srcOrd="1" destOrd="0" presId="urn:microsoft.com/office/officeart/2016/7/layout/RepeatingBendingProcessNew"/>
    <dgm:cxn modelId="{00030620-C92C-4EDE-A5DF-C36397108C86}" type="presParOf" srcId="{83C8DF27-81B1-4228-AFF3-27C9D2366ADB}" destId="{97092C95-A3F9-46A4-BC50-889AE2BF1FB9}" srcOrd="0" destOrd="0" presId="urn:microsoft.com/office/officeart/2016/7/layout/RepeatingBendingProcessNew"/>
    <dgm:cxn modelId="{1E02FA95-AE7B-49EA-83A8-82F48B7C8D31}" type="presParOf" srcId="{12B4E4EA-6931-4709-8079-49047946C2F0}" destId="{955F131B-E623-4EAC-9B80-F94881FB1077}" srcOrd="2" destOrd="0" presId="urn:microsoft.com/office/officeart/2016/7/layout/RepeatingBendingProcessNew"/>
    <dgm:cxn modelId="{E7D92FFC-874C-4BB0-8469-5E7B7DE3CCC3}" type="presParOf" srcId="{12B4E4EA-6931-4709-8079-49047946C2F0}" destId="{C11215B0-CE54-4329-9F51-516F94885AD3}" srcOrd="3" destOrd="0" presId="urn:microsoft.com/office/officeart/2016/7/layout/RepeatingBendingProcessNew"/>
    <dgm:cxn modelId="{7CC6694A-F07E-4F63-9A2E-E384E2303947}" type="presParOf" srcId="{C11215B0-CE54-4329-9F51-516F94885AD3}" destId="{4F536F93-E688-4C81-B5C9-2B707C14CFBF}" srcOrd="0" destOrd="0" presId="urn:microsoft.com/office/officeart/2016/7/layout/RepeatingBendingProcessNew"/>
    <dgm:cxn modelId="{41E094AB-61BA-4998-990C-F179CAF414E0}" type="presParOf" srcId="{12B4E4EA-6931-4709-8079-49047946C2F0}" destId="{3B6DB0D9-FD29-4376-AC7C-A0C3F0742725}" srcOrd="4" destOrd="0" presId="urn:microsoft.com/office/officeart/2016/7/layout/RepeatingBendingProcessNew"/>
    <dgm:cxn modelId="{4347E920-78A1-459F-9D50-9B2DA2B3A1EE}" type="presParOf" srcId="{12B4E4EA-6931-4709-8079-49047946C2F0}" destId="{68960885-7BD3-4FB2-A820-28A01D0C9C25}" srcOrd="5" destOrd="0" presId="urn:microsoft.com/office/officeart/2016/7/layout/RepeatingBendingProcessNew"/>
    <dgm:cxn modelId="{0604F045-ABA2-42EA-ADB8-73902B5ECCBD}" type="presParOf" srcId="{68960885-7BD3-4FB2-A820-28A01D0C9C25}" destId="{36D3798F-BDC3-4FBA-9EBA-03FC6E55F083}" srcOrd="0" destOrd="0" presId="urn:microsoft.com/office/officeart/2016/7/layout/RepeatingBendingProcessNew"/>
    <dgm:cxn modelId="{D774CEA1-D822-433B-B3CF-791B542C32CE}" type="presParOf" srcId="{12B4E4EA-6931-4709-8079-49047946C2F0}" destId="{AF38A3B7-ED98-4A38-B3CF-0B3FED52EDA0}" srcOrd="6" destOrd="0" presId="urn:microsoft.com/office/officeart/2016/7/layout/RepeatingBendingProcessNew"/>
    <dgm:cxn modelId="{8DF8E847-379A-4886-AAFC-D14601BF1AEB}" type="presParOf" srcId="{12B4E4EA-6931-4709-8079-49047946C2F0}" destId="{806A6B64-E3CB-4ECC-908F-0B57813C9CA8}" srcOrd="7" destOrd="0" presId="urn:microsoft.com/office/officeart/2016/7/layout/RepeatingBendingProcessNew"/>
    <dgm:cxn modelId="{A106019E-3370-4C78-90DE-9FAA6D881F09}" type="presParOf" srcId="{806A6B64-E3CB-4ECC-908F-0B57813C9CA8}" destId="{6FC6B6BE-3FD2-4847-AC10-9F61829EFAAC}" srcOrd="0" destOrd="0" presId="urn:microsoft.com/office/officeart/2016/7/layout/RepeatingBendingProcessNew"/>
    <dgm:cxn modelId="{2C672135-9A36-4BD6-87B1-8019A791755C}" type="presParOf" srcId="{12B4E4EA-6931-4709-8079-49047946C2F0}" destId="{6692CDB4-8173-4CE1-A34C-9D220AF3F8C9}" srcOrd="8" destOrd="0" presId="urn:microsoft.com/office/officeart/2016/7/layout/RepeatingBendingProcessNew"/>
    <dgm:cxn modelId="{6180D1A4-F0B8-4075-BC7E-4660D11EEB21}" type="presParOf" srcId="{12B4E4EA-6931-4709-8079-49047946C2F0}" destId="{A7F9FBF9-0BF5-445D-AABD-E79973108C2F}" srcOrd="9" destOrd="0" presId="urn:microsoft.com/office/officeart/2016/7/layout/RepeatingBendingProcessNew"/>
    <dgm:cxn modelId="{DA2F8289-723E-4F13-A1BE-9FB9AB119A0A}" type="presParOf" srcId="{A7F9FBF9-0BF5-445D-AABD-E79973108C2F}" destId="{1E11206D-738D-4CAC-A75E-12BEB75905C6}" srcOrd="0" destOrd="0" presId="urn:microsoft.com/office/officeart/2016/7/layout/RepeatingBendingProcessNew"/>
    <dgm:cxn modelId="{A35EB231-F38D-4124-BFCA-06FAC90AB621}" type="presParOf" srcId="{12B4E4EA-6931-4709-8079-49047946C2F0}" destId="{16FF0C42-B3E8-47DC-B61A-23818881E285}" srcOrd="10" destOrd="0" presId="urn:microsoft.com/office/officeart/2016/7/layout/RepeatingBendingProcessNew"/>
    <dgm:cxn modelId="{83889D93-AFC9-4823-95E2-B1057F74BDEB}" type="presParOf" srcId="{12B4E4EA-6931-4709-8079-49047946C2F0}" destId="{38FB2B31-D03D-43FA-857D-C78BC3FF2057}" srcOrd="11" destOrd="0" presId="urn:microsoft.com/office/officeart/2016/7/layout/RepeatingBendingProcessNew"/>
    <dgm:cxn modelId="{E13D7C5D-3267-43A5-8D77-639DE9C58BCB}" type="presParOf" srcId="{38FB2B31-D03D-43FA-857D-C78BC3FF2057}" destId="{B9C4FE08-92AC-4366-A636-D147F7AC41F3}" srcOrd="0" destOrd="0" presId="urn:microsoft.com/office/officeart/2016/7/layout/RepeatingBendingProcessNew"/>
    <dgm:cxn modelId="{04B05FBD-331F-4B55-9E3D-0367A176209F}" type="presParOf" srcId="{12B4E4EA-6931-4709-8079-49047946C2F0}" destId="{E5F9A42F-B40F-4417-87EE-E951F95457A6}" srcOrd="12" destOrd="0" presId="urn:microsoft.com/office/officeart/2016/7/layout/RepeatingBendingProcessNew"/>
    <dgm:cxn modelId="{CDA97CEF-D4BD-4732-8E17-65EFD86DF63B}" type="presParOf" srcId="{12B4E4EA-6931-4709-8079-49047946C2F0}" destId="{F959463F-7801-45C4-9DF7-A252719E49DB}" srcOrd="13" destOrd="0" presId="urn:microsoft.com/office/officeart/2016/7/layout/RepeatingBendingProcessNew"/>
    <dgm:cxn modelId="{FFAA0D5A-16C0-44F9-9DBD-2F02CFEE38BE}" type="presParOf" srcId="{F959463F-7801-45C4-9DF7-A252719E49DB}" destId="{04397053-43EE-422D-A3B8-7A5175A722D2}" srcOrd="0" destOrd="0" presId="urn:microsoft.com/office/officeart/2016/7/layout/RepeatingBendingProcessNew"/>
    <dgm:cxn modelId="{7E775F24-9A09-4DCD-809E-4D30C3A21344}" type="presParOf" srcId="{12B4E4EA-6931-4709-8079-49047946C2F0}" destId="{C824484A-B7BA-4C74-8CE0-2D039104F754}" srcOrd="14" destOrd="0" presId="urn:microsoft.com/office/officeart/2016/7/layout/RepeatingBendingProcessNew"/>
    <dgm:cxn modelId="{720071B7-EA2B-4B7A-B3DE-394E89DC20B0}" type="presParOf" srcId="{12B4E4EA-6931-4709-8079-49047946C2F0}" destId="{197A1098-0DB0-4CF4-B745-0191D8AA634C}" srcOrd="15" destOrd="0" presId="urn:microsoft.com/office/officeart/2016/7/layout/RepeatingBendingProcessNew"/>
    <dgm:cxn modelId="{CBBD0870-29B5-4F71-A691-FB80ECFB9B19}" type="presParOf" srcId="{197A1098-0DB0-4CF4-B745-0191D8AA634C}" destId="{F3220DA9-1C0F-491E-AF02-C62207A37BDA}" srcOrd="0" destOrd="0" presId="urn:microsoft.com/office/officeart/2016/7/layout/RepeatingBendingProcessNew"/>
    <dgm:cxn modelId="{953CFF6D-ACB5-40D3-98D2-074755F722D7}" type="presParOf" srcId="{12B4E4EA-6931-4709-8079-49047946C2F0}" destId="{BDD8C752-696B-4BC3-A18C-A65430A6C995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F987FE-61ED-48A5-A1E6-D1DC47A4F0FF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804C52E-EDAA-4BB6-B6D1-C7DBA85D5583}">
      <dgm:prSet/>
      <dgm:spPr/>
      <dgm:t>
        <a:bodyPr/>
        <a:lstStyle/>
        <a:p>
          <a:r>
            <a:rPr lang="fr-CA" dirty="0"/>
            <a:t>Jamais de crayon (effaçable à sec) sur l’écran tactile! (Anecdote*)</a:t>
          </a:r>
          <a:endParaRPr lang="en-US" dirty="0"/>
        </a:p>
      </dgm:t>
    </dgm:pt>
    <dgm:pt modelId="{3BC3E247-2252-4896-A0F7-7A28EF4EF66C}" type="parTrans" cxnId="{872C545F-7832-48F7-A35A-C7271D5D6A12}">
      <dgm:prSet/>
      <dgm:spPr/>
      <dgm:t>
        <a:bodyPr/>
        <a:lstStyle/>
        <a:p>
          <a:endParaRPr lang="en-US"/>
        </a:p>
      </dgm:t>
    </dgm:pt>
    <dgm:pt modelId="{FCF5B21E-56D6-4952-B853-25170C7377FB}" type="sibTrans" cxnId="{872C545F-7832-48F7-A35A-C7271D5D6A12}">
      <dgm:prSet/>
      <dgm:spPr/>
      <dgm:t>
        <a:bodyPr/>
        <a:lstStyle/>
        <a:p>
          <a:endParaRPr lang="en-US"/>
        </a:p>
      </dgm:t>
    </dgm:pt>
    <dgm:pt modelId="{F5FE8A8E-7FED-4F22-83BE-CD6FCBA28F5A}">
      <dgm:prSet/>
      <dgm:spPr/>
      <dgm:t>
        <a:bodyPr/>
        <a:lstStyle/>
        <a:p>
          <a:r>
            <a:rPr lang="fr-CA"/>
            <a:t>Attention à la poussière (ex: pas de proximité avec un tableau à craie)</a:t>
          </a:r>
          <a:endParaRPr lang="en-US"/>
        </a:p>
      </dgm:t>
    </dgm:pt>
    <dgm:pt modelId="{5F2DCFDE-86D0-4E60-9187-7E38510C7CF6}" type="parTrans" cxnId="{1DFD36E5-6982-469D-B0F4-BF5AC607E30F}">
      <dgm:prSet/>
      <dgm:spPr/>
      <dgm:t>
        <a:bodyPr/>
        <a:lstStyle/>
        <a:p>
          <a:endParaRPr lang="en-US"/>
        </a:p>
      </dgm:t>
    </dgm:pt>
    <dgm:pt modelId="{8B8A5C0B-390D-4B8E-8AC9-619785CF37C2}" type="sibTrans" cxnId="{1DFD36E5-6982-469D-B0F4-BF5AC607E30F}">
      <dgm:prSet/>
      <dgm:spPr/>
      <dgm:t>
        <a:bodyPr/>
        <a:lstStyle/>
        <a:p>
          <a:endParaRPr lang="en-US"/>
        </a:p>
      </dgm:t>
    </dgm:pt>
    <dgm:pt modelId="{FC64A9A2-1285-4F40-B613-27E449788AE7}">
      <dgm:prSet/>
      <dgm:spPr/>
      <dgm:t>
        <a:bodyPr/>
        <a:lstStyle/>
        <a:p>
          <a:r>
            <a:rPr lang="fr-CA"/>
            <a:t>Linge doux et propre, légèrement humide avec un produit nettoyant non abrasif (ex: produit à lunettes)</a:t>
          </a:r>
          <a:endParaRPr lang="en-US"/>
        </a:p>
      </dgm:t>
    </dgm:pt>
    <dgm:pt modelId="{BC447647-8FAA-4058-AA9F-BCD254B0020A}" type="parTrans" cxnId="{418F1C18-4578-4C7A-9743-DFA4188E6EE1}">
      <dgm:prSet/>
      <dgm:spPr/>
      <dgm:t>
        <a:bodyPr/>
        <a:lstStyle/>
        <a:p>
          <a:endParaRPr lang="en-US"/>
        </a:p>
      </dgm:t>
    </dgm:pt>
    <dgm:pt modelId="{DB3FC396-6DA4-4BB5-AD74-F827311C9FD6}" type="sibTrans" cxnId="{418F1C18-4578-4C7A-9743-DFA4188E6EE1}">
      <dgm:prSet/>
      <dgm:spPr/>
      <dgm:t>
        <a:bodyPr/>
        <a:lstStyle/>
        <a:p>
          <a:endParaRPr lang="en-US"/>
        </a:p>
      </dgm:t>
    </dgm:pt>
    <dgm:pt modelId="{4807A830-0577-42CA-9EFA-D5615FC2C228}">
      <dgm:prSet/>
      <dgm:spPr/>
      <dgm:t>
        <a:bodyPr/>
        <a:lstStyle/>
        <a:p>
          <a:r>
            <a:rPr lang="fr-CA"/>
            <a:t>Linge sec et doux pour enlever la poussière accumulée</a:t>
          </a:r>
          <a:endParaRPr lang="en-US"/>
        </a:p>
      </dgm:t>
    </dgm:pt>
    <dgm:pt modelId="{DD7F9203-59CD-4BF5-9CF5-87DC8E406BC6}" type="parTrans" cxnId="{A31C0586-5876-4057-960D-A6584ADF028A}">
      <dgm:prSet/>
      <dgm:spPr/>
      <dgm:t>
        <a:bodyPr/>
        <a:lstStyle/>
        <a:p>
          <a:endParaRPr lang="en-US"/>
        </a:p>
      </dgm:t>
    </dgm:pt>
    <dgm:pt modelId="{B2D64968-340E-4791-82F9-C54AA3366765}" type="sibTrans" cxnId="{A31C0586-5876-4057-960D-A6584ADF028A}">
      <dgm:prSet/>
      <dgm:spPr/>
      <dgm:t>
        <a:bodyPr/>
        <a:lstStyle/>
        <a:p>
          <a:endParaRPr lang="en-US"/>
        </a:p>
      </dgm:t>
    </dgm:pt>
    <dgm:pt modelId="{903E7AC4-E3BE-4528-8B4B-5692D193C82C}" type="pres">
      <dgm:prSet presAssocID="{BFF987FE-61ED-48A5-A1E6-D1DC47A4F0FF}" presName="diagram" presStyleCnt="0">
        <dgm:presLayoutVars>
          <dgm:dir/>
          <dgm:resizeHandles val="exact"/>
        </dgm:presLayoutVars>
      </dgm:prSet>
      <dgm:spPr/>
    </dgm:pt>
    <dgm:pt modelId="{F0E10F67-D5A9-4797-BE4F-CE1FE26446FF}" type="pres">
      <dgm:prSet presAssocID="{B804C52E-EDAA-4BB6-B6D1-C7DBA85D5583}" presName="node" presStyleLbl="node1" presStyleIdx="0" presStyleCnt="4">
        <dgm:presLayoutVars>
          <dgm:bulletEnabled val="1"/>
        </dgm:presLayoutVars>
      </dgm:prSet>
      <dgm:spPr/>
    </dgm:pt>
    <dgm:pt modelId="{A5E67C54-089E-4BAE-966F-01C8AFA83EA1}" type="pres">
      <dgm:prSet presAssocID="{FCF5B21E-56D6-4952-B853-25170C7377FB}" presName="sibTrans" presStyleCnt="0"/>
      <dgm:spPr/>
    </dgm:pt>
    <dgm:pt modelId="{2798B826-F4A4-4E4D-906F-1DDF954664AD}" type="pres">
      <dgm:prSet presAssocID="{F5FE8A8E-7FED-4F22-83BE-CD6FCBA28F5A}" presName="node" presStyleLbl="node1" presStyleIdx="1" presStyleCnt="4">
        <dgm:presLayoutVars>
          <dgm:bulletEnabled val="1"/>
        </dgm:presLayoutVars>
      </dgm:prSet>
      <dgm:spPr/>
    </dgm:pt>
    <dgm:pt modelId="{6D192F7E-1198-435F-B82A-6B712E0DF60B}" type="pres">
      <dgm:prSet presAssocID="{8B8A5C0B-390D-4B8E-8AC9-619785CF37C2}" presName="sibTrans" presStyleCnt="0"/>
      <dgm:spPr/>
    </dgm:pt>
    <dgm:pt modelId="{9DA85006-3115-499A-A3D2-9B330941D430}" type="pres">
      <dgm:prSet presAssocID="{FC64A9A2-1285-4F40-B613-27E449788AE7}" presName="node" presStyleLbl="node1" presStyleIdx="2" presStyleCnt="4">
        <dgm:presLayoutVars>
          <dgm:bulletEnabled val="1"/>
        </dgm:presLayoutVars>
      </dgm:prSet>
      <dgm:spPr/>
    </dgm:pt>
    <dgm:pt modelId="{16DB1A95-045E-415D-AF2D-FB6AFEB53CC7}" type="pres">
      <dgm:prSet presAssocID="{DB3FC396-6DA4-4BB5-AD74-F827311C9FD6}" presName="sibTrans" presStyleCnt="0"/>
      <dgm:spPr/>
    </dgm:pt>
    <dgm:pt modelId="{412F90CB-6208-4DC6-B716-E31602549BA7}" type="pres">
      <dgm:prSet presAssocID="{4807A830-0577-42CA-9EFA-D5615FC2C228}" presName="node" presStyleLbl="node1" presStyleIdx="3" presStyleCnt="4">
        <dgm:presLayoutVars>
          <dgm:bulletEnabled val="1"/>
        </dgm:presLayoutVars>
      </dgm:prSet>
      <dgm:spPr/>
    </dgm:pt>
  </dgm:ptLst>
  <dgm:cxnLst>
    <dgm:cxn modelId="{D503510C-E987-4667-8948-A15BBE9DBDC2}" type="presOf" srcId="{B804C52E-EDAA-4BB6-B6D1-C7DBA85D5583}" destId="{F0E10F67-D5A9-4797-BE4F-CE1FE26446FF}" srcOrd="0" destOrd="0" presId="urn:microsoft.com/office/officeart/2005/8/layout/default"/>
    <dgm:cxn modelId="{418F1C18-4578-4C7A-9743-DFA4188E6EE1}" srcId="{BFF987FE-61ED-48A5-A1E6-D1DC47A4F0FF}" destId="{FC64A9A2-1285-4F40-B613-27E449788AE7}" srcOrd="2" destOrd="0" parTransId="{BC447647-8FAA-4058-AA9F-BCD254B0020A}" sibTransId="{DB3FC396-6DA4-4BB5-AD74-F827311C9FD6}"/>
    <dgm:cxn modelId="{872C545F-7832-48F7-A35A-C7271D5D6A12}" srcId="{BFF987FE-61ED-48A5-A1E6-D1DC47A4F0FF}" destId="{B804C52E-EDAA-4BB6-B6D1-C7DBA85D5583}" srcOrd="0" destOrd="0" parTransId="{3BC3E247-2252-4896-A0F7-7A28EF4EF66C}" sibTransId="{FCF5B21E-56D6-4952-B853-25170C7377FB}"/>
    <dgm:cxn modelId="{C149235A-9C6C-4DB0-827A-BF04FFBC4C04}" type="presOf" srcId="{FC64A9A2-1285-4F40-B613-27E449788AE7}" destId="{9DA85006-3115-499A-A3D2-9B330941D430}" srcOrd="0" destOrd="0" presId="urn:microsoft.com/office/officeart/2005/8/layout/default"/>
    <dgm:cxn modelId="{A31C0586-5876-4057-960D-A6584ADF028A}" srcId="{BFF987FE-61ED-48A5-A1E6-D1DC47A4F0FF}" destId="{4807A830-0577-42CA-9EFA-D5615FC2C228}" srcOrd="3" destOrd="0" parTransId="{DD7F9203-59CD-4BF5-9CF5-87DC8E406BC6}" sibTransId="{B2D64968-340E-4791-82F9-C54AA3366765}"/>
    <dgm:cxn modelId="{B093F2A4-B541-4F4F-A3D4-AFF9FD96CC25}" type="presOf" srcId="{BFF987FE-61ED-48A5-A1E6-D1DC47A4F0FF}" destId="{903E7AC4-E3BE-4528-8B4B-5692D193C82C}" srcOrd="0" destOrd="0" presId="urn:microsoft.com/office/officeart/2005/8/layout/default"/>
    <dgm:cxn modelId="{0D84BAA5-49E1-42D6-B80D-D22F4B92DB45}" type="presOf" srcId="{4807A830-0577-42CA-9EFA-D5615FC2C228}" destId="{412F90CB-6208-4DC6-B716-E31602549BA7}" srcOrd="0" destOrd="0" presId="urn:microsoft.com/office/officeart/2005/8/layout/default"/>
    <dgm:cxn modelId="{BF2D2FB3-41F2-4AE8-8D4D-33824C82D927}" type="presOf" srcId="{F5FE8A8E-7FED-4F22-83BE-CD6FCBA28F5A}" destId="{2798B826-F4A4-4E4D-906F-1DDF954664AD}" srcOrd="0" destOrd="0" presId="urn:microsoft.com/office/officeart/2005/8/layout/default"/>
    <dgm:cxn modelId="{1DFD36E5-6982-469D-B0F4-BF5AC607E30F}" srcId="{BFF987FE-61ED-48A5-A1E6-D1DC47A4F0FF}" destId="{F5FE8A8E-7FED-4F22-83BE-CD6FCBA28F5A}" srcOrd="1" destOrd="0" parTransId="{5F2DCFDE-86D0-4E60-9187-7E38510C7CF6}" sibTransId="{8B8A5C0B-390D-4B8E-8AC9-619785CF37C2}"/>
    <dgm:cxn modelId="{1DB6BC64-1FCF-4394-A490-FD634DD1110A}" type="presParOf" srcId="{903E7AC4-E3BE-4528-8B4B-5692D193C82C}" destId="{F0E10F67-D5A9-4797-BE4F-CE1FE26446FF}" srcOrd="0" destOrd="0" presId="urn:microsoft.com/office/officeart/2005/8/layout/default"/>
    <dgm:cxn modelId="{AF3219D7-5641-47BB-B87B-135D8941D4DB}" type="presParOf" srcId="{903E7AC4-E3BE-4528-8B4B-5692D193C82C}" destId="{A5E67C54-089E-4BAE-966F-01C8AFA83EA1}" srcOrd="1" destOrd="0" presId="urn:microsoft.com/office/officeart/2005/8/layout/default"/>
    <dgm:cxn modelId="{F78666CB-CD7D-4DA3-A0B7-092BB9843001}" type="presParOf" srcId="{903E7AC4-E3BE-4528-8B4B-5692D193C82C}" destId="{2798B826-F4A4-4E4D-906F-1DDF954664AD}" srcOrd="2" destOrd="0" presId="urn:microsoft.com/office/officeart/2005/8/layout/default"/>
    <dgm:cxn modelId="{EDBDADB3-6CAB-4A38-86F3-0382B7E7B18E}" type="presParOf" srcId="{903E7AC4-E3BE-4528-8B4B-5692D193C82C}" destId="{6D192F7E-1198-435F-B82A-6B712E0DF60B}" srcOrd="3" destOrd="0" presId="urn:microsoft.com/office/officeart/2005/8/layout/default"/>
    <dgm:cxn modelId="{7D6D2394-E6E9-4D6F-AF83-5CE1AD7A262B}" type="presParOf" srcId="{903E7AC4-E3BE-4528-8B4B-5692D193C82C}" destId="{9DA85006-3115-499A-A3D2-9B330941D430}" srcOrd="4" destOrd="0" presId="urn:microsoft.com/office/officeart/2005/8/layout/default"/>
    <dgm:cxn modelId="{D6BEFC53-1EA9-4B20-B77F-6B87DFF3290E}" type="presParOf" srcId="{903E7AC4-E3BE-4528-8B4B-5692D193C82C}" destId="{16DB1A95-045E-415D-AF2D-FB6AFEB53CC7}" srcOrd="5" destOrd="0" presId="urn:microsoft.com/office/officeart/2005/8/layout/default"/>
    <dgm:cxn modelId="{333A0331-3B2E-425C-A8FA-05C9ED1E8123}" type="presParOf" srcId="{903E7AC4-E3BE-4528-8B4B-5692D193C82C}" destId="{412F90CB-6208-4DC6-B716-E31602549BA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779A57-8FB7-482C-A806-492F8A60499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7894457-4619-4959-B322-A78C630D69C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CA" sz="2400" b="1" u="sng" dirty="0"/>
            <a:t>Niveau ciblé</a:t>
          </a:r>
          <a:r>
            <a:rPr lang="fr-CA" sz="2400" dirty="0"/>
            <a:t>: </a:t>
          </a:r>
        </a:p>
        <a:p>
          <a:pPr>
            <a:lnSpc>
              <a:spcPct val="100000"/>
            </a:lnSpc>
            <a:defRPr cap="all"/>
          </a:pPr>
          <a:r>
            <a:rPr lang="fr-CA" sz="2400" dirty="0"/>
            <a:t>Pour</a:t>
          </a:r>
          <a:r>
            <a:rPr lang="fr-CA" sz="2000" dirty="0"/>
            <a:t> </a:t>
          </a:r>
          <a:r>
            <a:rPr lang="fr-CA" sz="2400" dirty="0"/>
            <a:t>tous les niveaux scolaires, adultes DI légère/moyenne/sévère</a:t>
          </a:r>
          <a:endParaRPr lang="en-US" sz="2400" dirty="0"/>
        </a:p>
      </dgm:t>
    </dgm:pt>
    <dgm:pt modelId="{E5A3D4D0-F614-4D5D-9E7C-CE37D77D2798}" type="parTrans" cxnId="{36305F0E-B7B4-45E8-9911-BA68D4D1000B}">
      <dgm:prSet/>
      <dgm:spPr/>
      <dgm:t>
        <a:bodyPr/>
        <a:lstStyle/>
        <a:p>
          <a:endParaRPr lang="en-US"/>
        </a:p>
      </dgm:t>
    </dgm:pt>
    <dgm:pt modelId="{ED665B44-88EE-499D-8875-51807E7485D7}" type="sibTrans" cxnId="{36305F0E-B7B4-45E8-9911-BA68D4D1000B}">
      <dgm:prSet/>
      <dgm:spPr/>
      <dgm:t>
        <a:bodyPr/>
        <a:lstStyle/>
        <a:p>
          <a:endParaRPr lang="en-US"/>
        </a:p>
      </dgm:t>
    </dgm:pt>
    <dgm:pt modelId="{1C3EF540-8E73-4498-BA0B-DFFD641DFFC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CA" sz="2400" b="1" u="sng" dirty="0"/>
            <a:t>But</a:t>
          </a:r>
          <a:r>
            <a:rPr lang="fr-CA" sz="2400" b="1" dirty="0"/>
            <a:t>: </a:t>
          </a:r>
          <a:r>
            <a:rPr lang="fr-CA" sz="2400" dirty="0"/>
            <a:t>Créer des questionnaires ou des sondages interactifs qui stimuleront la motivation des élèves à apprendre avec les couleurs, les formes et les sons</a:t>
          </a:r>
          <a:endParaRPr lang="en-US" sz="2400" dirty="0"/>
        </a:p>
      </dgm:t>
    </dgm:pt>
    <dgm:pt modelId="{A70B8514-5B1F-4515-9046-2446A9071236}" type="parTrans" cxnId="{4C19975A-F468-42C0-BE4F-320ABB54A1EF}">
      <dgm:prSet/>
      <dgm:spPr/>
      <dgm:t>
        <a:bodyPr/>
        <a:lstStyle/>
        <a:p>
          <a:endParaRPr lang="en-US"/>
        </a:p>
      </dgm:t>
    </dgm:pt>
    <dgm:pt modelId="{1121B249-D3D4-4632-B90E-B9227425F892}" type="sibTrans" cxnId="{4C19975A-F468-42C0-BE4F-320ABB54A1EF}">
      <dgm:prSet/>
      <dgm:spPr/>
      <dgm:t>
        <a:bodyPr/>
        <a:lstStyle/>
        <a:p>
          <a:endParaRPr lang="en-US"/>
        </a:p>
      </dgm:t>
    </dgm:pt>
    <dgm:pt modelId="{F1B64BF1-58D8-44D9-AE49-EBE08EA6F56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CA" sz="2400" i="1" dirty="0"/>
            <a:t>Maintenant… À vous de jouer et d’explorer cet outil!</a:t>
          </a:r>
          <a:endParaRPr lang="en-US" sz="2400" dirty="0"/>
        </a:p>
      </dgm:t>
    </dgm:pt>
    <dgm:pt modelId="{CD5E7DF1-37B4-4483-BD5D-2E615E53A6C3}" type="parTrans" cxnId="{68F731A9-CD59-473E-9317-64A2291CA40E}">
      <dgm:prSet/>
      <dgm:spPr/>
      <dgm:t>
        <a:bodyPr/>
        <a:lstStyle/>
        <a:p>
          <a:endParaRPr lang="en-US"/>
        </a:p>
      </dgm:t>
    </dgm:pt>
    <dgm:pt modelId="{989B3F57-E2F5-41F3-9D3C-7615DB241FCA}" type="sibTrans" cxnId="{68F731A9-CD59-473E-9317-64A2291CA40E}">
      <dgm:prSet/>
      <dgm:spPr/>
      <dgm:t>
        <a:bodyPr/>
        <a:lstStyle/>
        <a:p>
          <a:endParaRPr lang="en-US"/>
        </a:p>
      </dgm:t>
    </dgm:pt>
    <dgm:pt modelId="{636D8412-183F-4C38-B1BA-4EDCE20D10FE}" type="pres">
      <dgm:prSet presAssocID="{7E779A57-8FB7-482C-A806-492F8A60499D}" presName="root" presStyleCnt="0">
        <dgm:presLayoutVars>
          <dgm:dir/>
          <dgm:resizeHandles val="exact"/>
        </dgm:presLayoutVars>
      </dgm:prSet>
      <dgm:spPr/>
    </dgm:pt>
    <dgm:pt modelId="{28E725B2-C498-426A-8AA4-64E15BFC42C1}" type="pres">
      <dgm:prSet presAssocID="{A7894457-4619-4959-B322-A78C630D69CE}" presName="compNode" presStyleCnt="0"/>
      <dgm:spPr/>
    </dgm:pt>
    <dgm:pt modelId="{B47FCBCE-016C-4F69-B470-D7E0033CC085}" type="pres">
      <dgm:prSet presAssocID="{A7894457-4619-4959-B322-A78C630D69CE}" presName="iconBgRect" presStyleLbl="bgShp" presStyleIdx="0" presStyleCnt="3" custLinFactNeighborX="6505" custLinFactNeighborY="7138"/>
      <dgm:spPr/>
    </dgm:pt>
    <dgm:pt modelId="{FBD75703-7811-4B87-B380-C70F314B07F4}" type="pres">
      <dgm:prSet presAssocID="{A7894457-4619-4959-B322-A78C630D69CE}" presName="iconRect" presStyleLbl="node1" presStyleIdx="0" presStyleCnt="3" custLinFactNeighborX="17370" custLinFactNeighborY="9172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ccès universel "/>
        </a:ext>
      </dgm:extLst>
    </dgm:pt>
    <dgm:pt modelId="{857CA260-E32C-4CC6-9256-703BB7F50410}" type="pres">
      <dgm:prSet presAssocID="{A7894457-4619-4959-B322-A78C630D69CE}" presName="spaceRect" presStyleCnt="0"/>
      <dgm:spPr/>
    </dgm:pt>
    <dgm:pt modelId="{7BA26D91-29DC-4EA7-BAAC-55959E2B2310}" type="pres">
      <dgm:prSet presAssocID="{A7894457-4619-4959-B322-A78C630D69CE}" presName="textRect" presStyleLbl="revTx" presStyleIdx="0" presStyleCnt="3" custScaleX="138083" custLinFactNeighborX="6811" custLinFactNeighborY="-7836">
        <dgm:presLayoutVars>
          <dgm:chMax val="1"/>
          <dgm:chPref val="1"/>
        </dgm:presLayoutVars>
      </dgm:prSet>
      <dgm:spPr/>
    </dgm:pt>
    <dgm:pt modelId="{478CF50C-23B6-4A79-8397-E4C867664DF2}" type="pres">
      <dgm:prSet presAssocID="{ED665B44-88EE-499D-8875-51807E7485D7}" presName="sibTrans" presStyleCnt="0"/>
      <dgm:spPr/>
    </dgm:pt>
    <dgm:pt modelId="{3EF670AE-F342-47F5-9245-B1C29014D34D}" type="pres">
      <dgm:prSet presAssocID="{1C3EF540-8E73-4498-BA0B-DFFD641DFFCB}" presName="compNode" presStyleCnt="0"/>
      <dgm:spPr/>
    </dgm:pt>
    <dgm:pt modelId="{74236742-0422-4906-B08F-2CB2AA5425EF}" type="pres">
      <dgm:prSet presAssocID="{1C3EF540-8E73-4498-BA0B-DFFD641DFFCB}" presName="iconBgRect" presStyleLbl="bgShp" presStyleIdx="1" presStyleCnt="3" custLinFactNeighborX="-26093" custLinFactNeighborY="6937"/>
      <dgm:spPr/>
    </dgm:pt>
    <dgm:pt modelId="{08241853-3A77-4077-9E74-3A1935B608C0}" type="pres">
      <dgm:prSet presAssocID="{1C3EF540-8E73-4498-BA0B-DFFD641DFFCB}" presName="iconRect" presStyleLbl="node1" presStyleIdx="1" presStyleCnt="3" custLinFactNeighborX="-45476" custLinFactNeighborY="917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ble"/>
        </a:ext>
      </dgm:extLst>
    </dgm:pt>
    <dgm:pt modelId="{262A6F52-976F-430F-9119-6D9C8AA1CEF8}" type="pres">
      <dgm:prSet presAssocID="{1C3EF540-8E73-4498-BA0B-DFFD641DFFCB}" presName="spaceRect" presStyleCnt="0"/>
      <dgm:spPr/>
    </dgm:pt>
    <dgm:pt modelId="{3921A7EC-155D-41BA-867D-60FA9FDCA3EB}" type="pres">
      <dgm:prSet presAssocID="{1C3EF540-8E73-4498-BA0B-DFFD641DFFCB}" presName="textRect" presStyleLbl="revTx" presStyleIdx="1" presStyleCnt="3" custScaleX="212636" custLinFactNeighborX="201" custLinFactNeighborY="-7232">
        <dgm:presLayoutVars>
          <dgm:chMax val="1"/>
          <dgm:chPref val="1"/>
        </dgm:presLayoutVars>
      </dgm:prSet>
      <dgm:spPr/>
    </dgm:pt>
    <dgm:pt modelId="{F48D91A0-46BD-4150-B7E5-BA935F2C3D35}" type="pres">
      <dgm:prSet presAssocID="{1121B249-D3D4-4632-B90E-B9227425F892}" presName="sibTrans" presStyleCnt="0"/>
      <dgm:spPr/>
    </dgm:pt>
    <dgm:pt modelId="{74658B8B-743B-4FE6-80E7-F4F9A0AC583B}" type="pres">
      <dgm:prSet presAssocID="{F1B64BF1-58D8-44D9-AE49-EBE08EA6F569}" presName="compNode" presStyleCnt="0"/>
      <dgm:spPr/>
    </dgm:pt>
    <dgm:pt modelId="{BD1CD3F4-75D7-41D7-8F2C-716181391641}" type="pres">
      <dgm:prSet presAssocID="{F1B64BF1-58D8-44D9-AE49-EBE08EA6F569}" presName="iconBgRect" presStyleLbl="bgShp" presStyleIdx="2" presStyleCnt="3" custLinFactNeighborX="-15800" custLinFactNeighborY="7900"/>
      <dgm:spPr/>
    </dgm:pt>
    <dgm:pt modelId="{5110B3F9-6EC7-46FA-B571-4D5B0248DBCF}" type="pres">
      <dgm:prSet presAssocID="{F1B64BF1-58D8-44D9-AE49-EBE08EA6F569}" presName="iconRect" presStyleLbl="node1" presStyleIdx="2" presStyleCnt="3" custLinFactNeighborX="-21800" custLinFactNeighborY="9172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Œil"/>
        </a:ext>
      </dgm:extLst>
    </dgm:pt>
    <dgm:pt modelId="{FE4B58CB-1B16-40A0-BF9A-0C7B9C09CB4B}" type="pres">
      <dgm:prSet presAssocID="{F1B64BF1-58D8-44D9-AE49-EBE08EA6F569}" presName="spaceRect" presStyleCnt="0"/>
      <dgm:spPr/>
    </dgm:pt>
    <dgm:pt modelId="{6A990A64-7ADC-45AF-BC0E-859EE3E9A3E6}" type="pres">
      <dgm:prSet presAssocID="{F1B64BF1-58D8-44D9-AE49-EBE08EA6F569}" presName="textRect" presStyleLbl="revTx" presStyleIdx="2" presStyleCnt="3" custScaleX="85983" custLinFactNeighborX="-5221" custLinFactNeighborY="-5019">
        <dgm:presLayoutVars>
          <dgm:chMax val="1"/>
          <dgm:chPref val="1"/>
        </dgm:presLayoutVars>
      </dgm:prSet>
      <dgm:spPr/>
    </dgm:pt>
  </dgm:ptLst>
  <dgm:cxnLst>
    <dgm:cxn modelId="{36305F0E-B7B4-45E8-9911-BA68D4D1000B}" srcId="{7E779A57-8FB7-482C-A806-492F8A60499D}" destId="{A7894457-4619-4959-B322-A78C630D69CE}" srcOrd="0" destOrd="0" parTransId="{E5A3D4D0-F614-4D5D-9E7C-CE37D77D2798}" sibTransId="{ED665B44-88EE-499D-8875-51807E7485D7}"/>
    <dgm:cxn modelId="{1CAA461A-F7ED-4038-BA37-F964518A0038}" type="presOf" srcId="{1C3EF540-8E73-4498-BA0B-DFFD641DFFCB}" destId="{3921A7EC-155D-41BA-867D-60FA9FDCA3EB}" srcOrd="0" destOrd="0" presId="urn:microsoft.com/office/officeart/2018/5/layout/IconCircleLabelList"/>
    <dgm:cxn modelId="{2290A174-D9E1-4ECC-ACD3-BCC580522672}" type="presOf" srcId="{A7894457-4619-4959-B322-A78C630D69CE}" destId="{7BA26D91-29DC-4EA7-BAAC-55959E2B2310}" srcOrd="0" destOrd="0" presId="urn:microsoft.com/office/officeart/2018/5/layout/IconCircleLabelList"/>
    <dgm:cxn modelId="{4C19975A-F468-42C0-BE4F-320ABB54A1EF}" srcId="{7E779A57-8FB7-482C-A806-492F8A60499D}" destId="{1C3EF540-8E73-4498-BA0B-DFFD641DFFCB}" srcOrd="1" destOrd="0" parTransId="{A70B8514-5B1F-4515-9046-2446A9071236}" sibTransId="{1121B249-D3D4-4632-B90E-B9227425F892}"/>
    <dgm:cxn modelId="{68F731A9-CD59-473E-9317-64A2291CA40E}" srcId="{7E779A57-8FB7-482C-A806-492F8A60499D}" destId="{F1B64BF1-58D8-44D9-AE49-EBE08EA6F569}" srcOrd="2" destOrd="0" parTransId="{CD5E7DF1-37B4-4483-BD5D-2E615E53A6C3}" sibTransId="{989B3F57-E2F5-41F3-9D3C-7615DB241FCA}"/>
    <dgm:cxn modelId="{648B5EAA-8DAD-46B7-AEB5-47833242CA62}" type="presOf" srcId="{F1B64BF1-58D8-44D9-AE49-EBE08EA6F569}" destId="{6A990A64-7ADC-45AF-BC0E-859EE3E9A3E6}" srcOrd="0" destOrd="0" presId="urn:microsoft.com/office/officeart/2018/5/layout/IconCircleLabelList"/>
    <dgm:cxn modelId="{12A68FF3-DF35-4E53-BE99-E5AE2F4FEB5C}" type="presOf" srcId="{7E779A57-8FB7-482C-A806-492F8A60499D}" destId="{636D8412-183F-4C38-B1BA-4EDCE20D10FE}" srcOrd="0" destOrd="0" presId="urn:microsoft.com/office/officeart/2018/5/layout/IconCircleLabelList"/>
    <dgm:cxn modelId="{6AEF0F4B-1DFE-4DEC-89EB-B1C4A651FAEB}" type="presParOf" srcId="{636D8412-183F-4C38-B1BA-4EDCE20D10FE}" destId="{28E725B2-C498-426A-8AA4-64E15BFC42C1}" srcOrd="0" destOrd="0" presId="urn:microsoft.com/office/officeart/2018/5/layout/IconCircleLabelList"/>
    <dgm:cxn modelId="{CBD8C862-B16B-48EE-B12E-419819295D67}" type="presParOf" srcId="{28E725B2-C498-426A-8AA4-64E15BFC42C1}" destId="{B47FCBCE-016C-4F69-B470-D7E0033CC085}" srcOrd="0" destOrd="0" presId="urn:microsoft.com/office/officeart/2018/5/layout/IconCircleLabelList"/>
    <dgm:cxn modelId="{09022559-9EB8-4655-B56E-03CC34BCDE19}" type="presParOf" srcId="{28E725B2-C498-426A-8AA4-64E15BFC42C1}" destId="{FBD75703-7811-4B87-B380-C70F314B07F4}" srcOrd="1" destOrd="0" presId="urn:microsoft.com/office/officeart/2018/5/layout/IconCircleLabelList"/>
    <dgm:cxn modelId="{1EF22CF9-FE52-4A87-AF49-DAE5989885CB}" type="presParOf" srcId="{28E725B2-C498-426A-8AA4-64E15BFC42C1}" destId="{857CA260-E32C-4CC6-9256-703BB7F50410}" srcOrd="2" destOrd="0" presId="urn:microsoft.com/office/officeart/2018/5/layout/IconCircleLabelList"/>
    <dgm:cxn modelId="{45CC7955-4908-4458-9BB0-DC5AFFF726CA}" type="presParOf" srcId="{28E725B2-C498-426A-8AA4-64E15BFC42C1}" destId="{7BA26D91-29DC-4EA7-BAAC-55959E2B2310}" srcOrd="3" destOrd="0" presId="urn:microsoft.com/office/officeart/2018/5/layout/IconCircleLabelList"/>
    <dgm:cxn modelId="{09FC2929-F101-427D-97C9-B033EE739A22}" type="presParOf" srcId="{636D8412-183F-4C38-B1BA-4EDCE20D10FE}" destId="{478CF50C-23B6-4A79-8397-E4C867664DF2}" srcOrd="1" destOrd="0" presId="urn:microsoft.com/office/officeart/2018/5/layout/IconCircleLabelList"/>
    <dgm:cxn modelId="{AAB96063-0EE8-4873-BEFF-21C2E94F2090}" type="presParOf" srcId="{636D8412-183F-4C38-B1BA-4EDCE20D10FE}" destId="{3EF670AE-F342-47F5-9245-B1C29014D34D}" srcOrd="2" destOrd="0" presId="urn:microsoft.com/office/officeart/2018/5/layout/IconCircleLabelList"/>
    <dgm:cxn modelId="{B8603898-8207-49DD-BC1E-9BDEF8E22C14}" type="presParOf" srcId="{3EF670AE-F342-47F5-9245-B1C29014D34D}" destId="{74236742-0422-4906-B08F-2CB2AA5425EF}" srcOrd="0" destOrd="0" presId="urn:microsoft.com/office/officeart/2018/5/layout/IconCircleLabelList"/>
    <dgm:cxn modelId="{BACEFD9D-97DE-4560-8C1F-5FF2B7E2B6EB}" type="presParOf" srcId="{3EF670AE-F342-47F5-9245-B1C29014D34D}" destId="{08241853-3A77-4077-9E74-3A1935B608C0}" srcOrd="1" destOrd="0" presId="urn:microsoft.com/office/officeart/2018/5/layout/IconCircleLabelList"/>
    <dgm:cxn modelId="{6BAAE619-C5A7-4166-8AD6-9121942F6FE5}" type="presParOf" srcId="{3EF670AE-F342-47F5-9245-B1C29014D34D}" destId="{262A6F52-976F-430F-9119-6D9C8AA1CEF8}" srcOrd="2" destOrd="0" presId="urn:microsoft.com/office/officeart/2018/5/layout/IconCircleLabelList"/>
    <dgm:cxn modelId="{8CFF008F-C3B3-478F-A48E-53C1368BBBD3}" type="presParOf" srcId="{3EF670AE-F342-47F5-9245-B1C29014D34D}" destId="{3921A7EC-155D-41BA-867D-60FA9FDCA3EB}" srcOrd="3" destOrd="0" presId="urn:microsoft.com/office/officeart/2018/5/layout/IconCircleLabelList"/>
    <dgm:cxn modelId="{A82DE87D-63C1-48FC-A2D4-9D088E63ADA3}" type="presParOf" srcId="{636D8412-183F-4C38-B1BA-4EDCE20D10FE}" destId="{F48D91A0-46BD-4150-B7E5-BA935F2C3D35}" srcOrd="3" destOrd="0" presId="urn:microsoft.com/office/officeart/2018/5/layout/IconCircleLabelList"/>
    <dgm:cxn modelId="{E33CC255-96BE-41B0-A12F-9EA643ED6313}" type="presParOf" srcId="{636D8412-183F-4C38-B1BA-4EDCE20D10FE}" destId="{74658B8B-743B-4FE6-80E7-F4F9A0AC583B}" srcOrd="4" destOrd="0" presId="urn:microsoft.com/office/officeart/2018/5/layout/IconCircleLabelList"/>
    <dgm:cxn modelId="{72E66A97-F264-47DD-99C1-C5B69A69BAE9}" type="presParOf" srcId="{74658B8B-743B-4FE6-80E7-F4F9A0AC583B}" destId="{BD1CD3F4-75D7-41D7-8F2C-716181391641}" srcOrd="0" destOrd="0" presId="urn:microsoft.com/office/officeart/2018/5/layout/IconCircleLabelList"/>
    <dgm:cxn modelId="{7CD74F93-AC28-4070-8E21-0911CC59DF18}" type="presParOf" srcId="{74658B8B-743B-4FE6-80E7-F4F9A0AC583B}" destId="{5110B3F9-6EC7-46FA-B571-4D5B0248DBCF}" srcOrd="1" destOrd="0" presId="urn:microsoft.com/office/officeart/2018/5/layout/IconCircleLabelList"/>
    <dgm:cxn modelId="{CB90A145-24DD-4C3A-88C7-A8CF3C36691B}" type="presParOf" srcId="{74658B8B-743B-4FE6-80E7-F4F9A0AC583B}" destId="{FE4B58CB-1B16-40A0-BF9A-0C7B9C09CB4B}" srcOrd="2" destOrd="0" presId="urn:microsoft.com/office/officeart/2018/5/layout/IconCircleLabelList"/>
    <dgm:cxn modelId="{CE4A6DFD-3E0A-4D43-A3D4-B7B4324F02BC}" type="presParOf" srcId="{74658B8B-743B-4FE6-80E7-F4F9A0AC583B}" destId="{6A990A64-7ADC-45AF-BC0E-859EE3E9A3E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53B307-7960-4ECA-B8A2-5C53B7FC88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F503C07-BDF5-4C84-9257-316103BC54A0}">
      <dgm:prSet custT="1"/>
      <dgm:spPr/>
      <dgm:t>
        <a:bodyPr/>
        <a:lstStyle/>
        <a:p>
          <a:r>
            <a:rPr lang="fr-CA" sz="2800" b="1" u="sng" dirty="0">
              <a:latin typeface="+mj-lt"/>
            </a:rPr>
            <a:t>Niveau ciblé</a:t>
          </a:r>
          <a:r>
            <a:rPr lang="fr-CA" sz="2800" dirty="0">
              <a:latin typeface="+mj-lt"/>
            </a:rPr>
            <a:t>: Pour tous les niveaux scolaires, adultes DI légère/moyenne/sévère</a:t>
          </a:r>
          <a:endParaRPr lang="en-US" sz="2800" dirty="0">
            <a:latin typeface="+mj-lt"/>
          </a:endParaRPr>
        </a:p>
      </dgm:t>
    </dgm:pt>
    <dgm:pt modelId="{FB968A35-1BCB-4DF0-8BFA-2609A67CC1B8}" type="parTrans" cxnId="{3A570206-D9BD-4851-B148-BE71FAC8D3E0}">
      <dgm:prSet/>
      <dgm:spPr/>
      <dgm:t>
        <a:bodyPr/>
        <a:lstStyle/>
        <a:p>
          <a:endParaRPr lang="en-US"/>
        </a:p>
      </dgm:t>
    </dgm:pt>
    <dgm:pt modelId="{A6016ECE-01FE-40AD-A77D-F1A34F257E9C}" type="sibTrans" cxnId="{3A570206-D9BD-4851-B148-BE71FAC8D3E0}">
      <dgm:prSet/>
      <dgm:spPr/>
      <dgm:t>
        <a:bodyPr/>
        <a:lstStyle/>
        <a:p>
          <a:endParaRPr lang="en-US"/>
        </a:p>
      </dgm:t>
    </dgm:pt>
    <dgm:pt modelId="{49CD9664-5C6C-42CE-A9FB-E33565203C39}">
      <dgm:prSet custT="1"/>
      <dgm:spPr/>
      <dgm:t>
        <a:bodyPr/>
        <a:lstStyle/>
        <a:p>
          <a:r>
            <a:rPr lang="fr-CA" sz="2800" b="1" u="sng" dirty="0">
              <a:latin typeface="+mj-lt"/>
            </a:rPr>
            <a:t>But</a:t>
          </a:r>
          <a:r>
            <a:rPr lang="fr-CA" sz="2800" dirty="0">
              <a:latin typeface="+mj-lt"/>
            </a:rPr>
            <a:t>: Créer des questionnaires ou des sondages interactifs qui stimuleront la motivation des élèves et donc leurs apprentissages </a:t>
          </a:r>
          <a:endParaRPr lang="en-US" sz="2800" dirty="0">
            <a:latin typeface="+mj-lt"/>
          </a:endParaRPr>
        </a:p>
      </dgm:t>
    </dgm:pt>
    <dgm:pt modelId="{713AD5B8-DBE5-48EE-B383-FAFE676BF4A7}" type="parTrans" cxnId="{09A58FFB-72A6-451D-9FBB-36C9563B8B63}">
      <dgm:prSet/>
      <dgm:spPr/>
      <dgm:t>
        <a:bodyPr/>
        <a:lstStyle/>
        <a:p>
          <a:endParaRPr lang="en-US"/>
        </a:p>
      </dgm:t>
    </dgm:pt>
    <dgm:pt modelId="{BCF5586A-2676-415C-9DBD-F3CD1BF5FB8A}" type="sibTrans" cxnId="{09A58FFB-72A6-451D-9FBB-36C9563B8B63}">
      <dgm:prSet/>
      <dgm:spPr/>
      <dgm:t>
        <a:bodyPr/>
        <a:lstStyle/>
        <a:p>
          <a:endParaRPr lang="en-US"/>
        </a:p>
      </dgm:t>
    </dgm:pt>
    <dgm:pt modelId="{D097267F-DA59-4AD6-9295-FDFFB3B97408}">
      <dgm:prSet custT="1"/>
      <dgm:spPr/>
      <dgm:t>
        <a:bodyPr/>
        <a:lstStyle/>
        <a:p>
          <a:r>
            <a:rPr lang="fr-CA" sz="2800" i="1" dirty="0">
              <a:latin typeface="+mj-lt"/>
            </a:rPr>
            <a:t>Maintenant… À vous de jouer et d’explorer cet outil!</a:t>
          </a:r>
          <a:endParaRPr lang="en-US" sz="2800" dirty="0">
            <a:latin typeface="+mj-lt"/>
          </a:endParaRPr>
        </a:p>
      </dgm:t>
    </dgm:pt>
    <dgm:pt modelId="{1954A068-E202-4444-A88D-8B5773B8A0F7}" type="parTrans" cxnId="{D887105E-E718-4270-8DA1-81D161673D05}">
      <dgm:prSet/>
      <dgm:spPr/>
      <dgm:t>
        <a:bodyPr/>
        <a:lstStyle/>
        <a:p>
          <a:endParaRPr lang="en-US"/>
        </a:p>
      </dgm:t>
    </dgm:pt>
    <dgm:pt modelId="{DBD4E7B9-36F7-42AA-BF3C-083C069A985A}" type="sibTrans" cxnId="{D887105E-E718-4270-8DA1-81D161673D05}">
      <dgm:prSet/>
      <dgm:spPr/>
      <dgm:t>
        <a:bodyPr/>
        <a:lstStyle/>
        <a:p>
          <a:endParaRPr lang="en-US"/>
        </a:p>
      </dgm:t>
    </dgm:pt>
    <dgm:pt modelId="{B07A937F-FD09-40A7-ADF1-212E5E469653}" type="pres">
      <dgm:prSet presAssocID="{2453B307-7960-4ECA-B8A2-5C53B7FC886E}" presName="root" presStyleCnt="0">
        <dgm:presLayoutVars>
          <dgm:dir/>
          <dgm:resizeHandles val="exact"/>
        </dgm:presLayoutVars>
      </dgm:prSet>
      <dgm:spPr/>
    </dgm:pt>
    <dgm:pt modelId="{215C8435-B281-42CE-AD3F-C5ECB494C74F}" type="pres">
      <dgm:prSet presAssocID="{1F503C07-BDF5-4C84-9257-316103BC54A0}" presName="compNode" presStyleCnt="0"/>
      <dgm:spPr/>
    </dgm:pt>
    <dgm:pt modelId="{34B9F6DB-6CA3-416B-8417-88CC23CDCB10}" type="pres">
      <dgm:prSet presAssocID="{1F503C07-BDF5-4C84-9257-316103BC54A0}" presName="bgRect" presStyleLbl="bgShp" presStyleIdx="0" presStyleCnt="3"/>
      <dgm:spPr/>
    </dgm:pt>
    <dgm:pt modelId="{C6DD451C-D835-447A-95ED-41BA082CED45}" type="pres">
      <dgm:prSet presAssocID="{1F503C07-BDF5-4C84-9257-316103BC54A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ccès universel "/>
        </a:ext>
      </dgm:extLst>
    </dgm:pt>
    <dgm:pt modelId="{6968ED99-EC38-4E81-876C-2886518BE4A4}" type="pres">
      <dgm:prSet presAssocID="{1F503C07-BDF5-4C84-9257-316103BC54A0}" presName="spaceRect" presStyleCnt="0"/>
      <dgm:spPr/>
    </dgm:pt>
    <dgm:pt modelId="{E13496F3-376B-4202-81B1-FF50392E1373}" type="pres">
      <dgm:prSet presAssocID="{1F503C07-BDF5-4C84-9257-316103BC54A0}" presName="parTx" presStyleLbl="revTx" presStyleIdx="0" presStyleCnt="3">
        <dgm:presLayoutVars>
          <dgm:chMax val="0"/>
          <dgm:chPref val="0"/>
        </dgm:presLayoutVars>
      </dgm:prSet>
      <dgm:spPr/>
    </dgm:pt>
    <dgm:pt modelId="{04A7151C-444A-44C8-AE24-A30174CCFC5E}" type="pres">
      <dgm:prSet presAssocID="{A6016ECE-01FE-40AD-A77D-F1A34F257E9C}" presName="sibTrans" presStyleCnt="0"/>
      <dgm:spPr/>
    </dgm:pt>
    <dgm:pt modelId="{41F4604E-CA6A-414B-B9C4-E50847ACFACB}" type="pres">
      <dgm:prSet presAssocID="{49CD9664-5C6C-42CE-A9FB-E33565203C39}" presName="compNode" presStyleCnt="0"/>
      <dgm:spPr/>
    </dgm:pt>
    <dgm:pt modelId="{6D2AE202-88DF-4C5C-AE43-1C80280435CF}" type="pres">
      <dgm:prSet presAssocID="{49CD9664-5C6C-42CE-A9FB-E33565203C39}" presName="bgRect" presStyleLbl="bgShp" presStyleIdx="1" presStyleCnt="3"/>
      <dgm:spPr/>
    </dgm:pt>
    <dgm:pt modelId="{C4DC8CD6-CD2E-4A32-970C-85284CAB9476}" type="pres">
      <dgm:prSet presAssocID="{49CD9664-5C6C-42CE-A9FB-E33565203C39}" presName="iconRect" presStyleLbl="node1" presStyleIdx="1" presStyleCnt="3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ble"/>
        </a:ext>
      </dgm:extLst>
    </dgm:pt>
    <dgm:pt modelId="{A16345A3-B7D6-4376-9F3F-81E055507CBD}" type="pres">
      <dgm:prSet presAssocID="{49CD9664-5C6C-42CE-A9FB-E33565203C39}" presName="spaceRect" presStyleCnt="0"/>
      <dgm:spPr/>
    </dgm:pt>
    <dgm:pt modelId="{E23B8656-BA89-4C6B-AA97-534FF945D6B4}" type="pres">
      <dgm:prSet presAssocID="{49CD9664-5C6C-42CE-A9FB-E33565203C39}" presName="parTx" presStyleLbl="revTx" presStyleIdx="1" presStyleCnt="3">
        <dgm:presLayoutVars>
          <dgm:chMax val="0"/>
          <dgm:chPref val="0"/>
        </dgm:presLayoutVars>
      </dgm:prSet>
      <dgm:spPr/>
    </dgm:pt>
    <dgm:pt modelId="{CF8600FB-BC5D-4314-B9B0-CA2EF224412B}" type="pres">
      <dgm:prSet presAssocID="{BCF5586A-2676-415C-9DBD-F3CD1BF5FB8A}" presName="sibTrans" presStyleCnt="0"/>
      <dgm:spPr/>
    </dgm:pt>
    <dgm:pt modelId="{490373CD-66C1-43F6-94D4-F0DA594D25B1}" type="pres">
      <dgm:prSet presAssocID="{D097267F-DA59-4AD6-9295-FDFFB3B97408}" presName="compNode" presStyleCnt="0"/>
      <dgm:spPr/>
    </dgm:pt>
    <dgm:pt modelId="{C04B7D86-D76F-43F4-B7DF-A092A06CD4E3}" type="pres">
      <dgm:prSet presAssocID="{D097267F-DA59-4AD6-9295-FDFFB3B97408}" presName="bgRect" presStyleLbl="bgShp" presStyleIdx="2" presStyleCnt="3"/>
      <dgm:spPr/>
    </dgm:pt>
    <dgm:pt modelId="{887D0089-F02F-453D-8D72-AB2871EAFA58}" type="pres">
      <dgm:prSet presAssocID="{D097267F-DA59-4AD6-9295-FDFFB3B9740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Œil"/>
        </a:ext>
      </dgm:extLst>
    </dgm:pt>
    <dgm:pt modelId="{C2E6D91A-C489-4FFC-9725-D963F6B405A8}" type="pres">
      <dgm:prSet presAssocID="{D097267F-DA59-4AD6-9295-FDFFB3B97408}" presName="spaceRect" presStyleCnt="0"/>
      <dgm:spPr/>
    </dgm:pt>
    <dgm:pt modelId="{5C580A82-1372-4D80-8982-2144CFC67312}" type="pres">
      <dgm:prSet presAssocID="{D097267F-DA59-4AD6-9295-FDFFB3B9740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A570206-D9BD-4851-B148-BE71FAC8D3E0}" srcId="{2453B307-7960-4ECA-B8A2-5C53B7FC886E}" destId="{1F503C07-BDF5-4C84-9257-316103BC54A0}" srcOrd="0" destOrd="0" parTransId="{FB968A35-1BCB-4DF0-8BFA-2609A67CC1B8}" sibTransId="{A6016ECE-01FE-40AD-A77D-F1A34F257E9C}"/>
    <dgm:cxn modelId="{0EDCBE3E-63CD-4A1C-8157-FFE4DE1F81C2}" type="presOf" srcId="{49CD9664-5C6C-42CE-A9FB-E33565203C39}" destId="{E23B8656-BA89-4C6B-AA97-534FF945D6B4}" srcOrd="0" destOrd="0" presId="urn:microsoft.com/office/officeart/2018/2/layout/IconVerticalSolidList"/>
    <dgm:cxn modelId="{D887105E-E718-4270-8DA1-81D161673D05}" srcId="{2453B307-7960-4ECA-B8A2-5C53B7FC886E}" destId="{D097267F-DA59-4AD6-9295-FDFFB3B97408}" srcOrd="2" destOrd="0" parTransId="{1954A068-E202-4444-A88D-8B5773B8A0F7}" sibTransId="{DBD4E7B9-36F7-42AA-BF3C-083C069A985A}"/>
    <dgm:cxn modelId="{AF143D5F-81AE-4103-A124-083D8A39064A}" type="presOf" srcId="{1F503C07-BDF5-4C84-9257-316103BC54A0}" destId="{E13496F3-376B-4202-81B1-FF50392E1373}" srcOrd="0" destOrd="0" presId="urn:microsoft.com/office/officeart/2018/2/layout/IconVerticalSolidList"/>
    <dgm:cxn modelId="{8EB87841-379F-4A3C-871E-4042C5704879}" type="presOf" srcId="{D097267F-DA59-4AD6-9295-FDFFB3B97408}" destId="{5C580A82-1372-4D80-8982-2144CFC67312}" srcOrd="0" destOrd="0" presId="urn:microsoft.com/office/officeart/2018/2/layout/IconVerticalSolidList"/>
    <dgm:cxn modelId="{91AC6962-8C3D-437D-8D06-A65B840557DB}" type="presOf" srcId="{2453B307-7960-4ECA-B8A2-5C53B7FC886E}" destId="{B07A937F-FD09-40A7-ADF1-212E5E469653}" srcOrd="0" destOrd="0" presId="urn:microsoft.com/office/officeart/2018/2/layout/IconVerticalSolidList"/>
    <dgm:cxn modelId="{09A58FFB-72A6-451D-9FBB-36C9563B8B63}" srcId="{2453B307-7960-4ECA-B8A2-5C53B7FC886E}" destId="{49CD9664-5C6C-42CE-A9FB-E33565203C39}" srcOrd="1" destOrd="0" parTransId="{713AD5B8-DBE5-48EE-B383-FAFE676BF4A7}" sibTransId="{BCF5586A-2676-415C-9DBD-F3CD1BF5FB8A}"/>
    <dgm:cxn modelId="{FE2C2B67-CBEF-44E1-AAC0-0EC4523659B5}" type="presParOf" srcId="{B07A937F-FD09-40A7-ADF1-212E5E469653}" destId="{215C8435-B281-42CE-AD3F-C5ECB494C74F}" srcOrd="0" destOrd="0" presId="urn:microsoft.com/office/officeart/2018/2/layout/IconVerticalSolidList"/>
    <dgm:cxn modelId="{8E49AAE5-8485-46CA-B44B-006A34DD5F71}" type="presParOf" srcId="{215C8435-B281-42CE-AD3F-C5ECB494C74F}" destId="{34B9F6DB-6CA3-416B-8417-88CC23CDCB10}" srcOrd="0" destOrd="0" presId="urn:microsoft.com/office/officeart/2018/2/layout/IconVerticalSolidList"/>
    <dgm:cxn modelId="{825E78A9-3286-4117-AA42-C5ED93A62D66}" type="presParOf" srcId="{215C8435-B281-42CE-AD3F-C5ECB494C74F}" destId="{C6DD451C-D835-447A-95ED-41BA082CED45}" srcOrd="1" destOrd="0" presId="urn:microsoft.com/office/officeart/2018/2/layout/IconVerticalSolidList"/>
    <dgm:cxn modelId="{544B86AF-AC83-4738-8FBB-267FADC80615}" type="presParOf" srcId="{215C8435-B281-42CE-AD3F-C5ECB494C74F}" destId="{6968ED99-EC38-4E81-876C-2886518BE4A4}" srcOrd="2" destOrd="0" presId="urn:microsoft.com/office/officeart/2018/2/layout/IconVerticalSolidList"/>
    <dgm:cxn modelId="{DA9E0482-B429-4FCB-B9FC-0A2A3F445D05}" type="presParOf" srcId="{215C8435-B281-42CE-AD3F-C5ECB494C74F}" destId="{E13496F3-376B-4202-81B1-FF50392E1373}" srcOrd="3" destOrd="0" presId="urn:microsoft.com/office/officeart/2018/2/layout/IconVerticalSolidList"/>
    <dgm:cxn modelId="{EBD6FA61-3AE2-449A-9C1B-8AC6BA24ADF7}" type="presParOf" srcId="{B07A937F-FD09-40A7-ADF1-212E5E469653}" destId="{04A7151C-444A-44C8-AE24-A30174CCFC5E}" srcOrd="1" destOrd="0" presId="urn:microsoft.com/office/officeart/2018/2/layout/IconVerticalSolidList"/>
    <dgm:cxn modelId="{9745A2B2-8DA4-46B3-8FFF-EF83EA957CDF}" type="presParOf" srcId="{B07A937F-FD09-40A7-ADF1-212E5E469653}" destId="{41F4604E-CA6A-414B-B9C4-E50847ACFACB}" srcOrd="2" destOrd="0" presId="urn:microsoft.com/office/officeart/2018/2/layout/IconVerticalSolidList"/>
    <dgm:cxn modelId="{11E391E4-AEEF-4044-A9B3-7FCA6A8CAA88}" type="presParOf" srcId="{41F4604E-CA6A-414B-B9C4-E50847ACFACB}" destId="{6D2AE202-88DF-4C5C-AE43-1C80280435CF}" srcOrd="0" destOrd="0" presId="urn:microsoft.com/office/officeart/2018/2/layout/IconVerticalSolidList"/>
    <dgm:cxn modelId="{F726FBDE-ECF2-4183-B32B-EECE8EFDFE57}" type="presParOf" srcId="{41F4604E-CA6A-414B-B9C4-E50847ACFACB}" destId="{C4DC8CD6-CD2E-4A32-970C-85284CAB9476}" srcOrd="1" destOrd="0" presId="urn:microsoft.com/office/officeart/2018/2/layout/IconVerticalSolidList"/>
    <dgm:cxn modelId="{A86CCA39-22A5-4FF4-9100-14DD6E37C80D}" type="presParOf" srcId="{41F4604E-CA6A-414B-B9C4-E50847ACFACB}" destId="{A16345A3-B7D6-4376-9F3F-81E055507CBD}" srcOrd="2" destOrd="0" presId="urn:microsoft.com/office/officeart/2018/2/layout/IconVerticalSolidList"/>
    <dgm:cxn modelId="{B99AE43C-4FE8-4036-A77C-7F43FADB576A}" type="presParOf" srcId="{41F4604E-CA6A-414B-B9C4-E50847ACFACB}" destId="{E23B8656-BA89-4C6B-AA97-534FF945D6B4}" srcOrd="3" destOrd="0" presId="urn:microsoft.com/office/officeart/2018/2/layout/IconVerticalSolidList"/>
    <dgm:cxn modelId="{DB44A03E-EF76-458A-A7D1-B350813F9A2A}" type="presParOf" srcId="{B07A937F-FD09-40A7-ADF1-212E5E469653}" destId="{CF8600FB-BC5D-4314-B9B0-CA2EF224412B}" srcOrd="3" destOrd="0" presId="urn:microsoft.com/office/officeart/2018/2/layout/IconVerticalSolidList"/>
    <dgm:cxn modelId="{09A2DD67-B052-4647-ABED-81A349AD6978}" type="presParOf" srcId="{B07A937F-FD09-40A7-ADF1-212E5E469653}" destId="{490373CD-66C1-43F6-94D4-F0DA594D25B1}" srcOrd="4" destOrd="0" presId="urn:microsoft.com/office/officeart/2018/2/layout/IconVerticalSolidList"/>
    <dgm:cxn modelId="{54BB41C2-401A-4B7B-BC0B-C7A7BDD410E3}" type="presParOf" srcId="{490373CD-66C1-43F6-94D4-F0DA594D25B1}" destId="{C04B7D86-D76F-43F4-B7DF-A092A06CD4E3}" srcOrd="0" destOrd="0" presId="urn:microsoft.com/office/officeart/2018/2/layout/IconVerticalSolidList"/>
    <dgm:cxn modelId="{0A25CD59-197E-40F3-8298-A451E1658FB8}" type="presParOf" srcId="{490373CD-66C1-43F6-94D4-F0DA594D25B1}" destId="{887D0089-F02F-453D-8D72-AB2871EAFA58}" srcOrd="1" destOrd="0" presId="urn:microsoft.com/office/officeart/2018/2/layout/IconVerticalSolidList"/>
    <dgm:cxn modelId="{F1B1A261-7DFD-4FFF-B8CF-D282AE572164}" type="presParOf" srcId="{490373CD-66C1-43F6-94D4-F0DA594D25B1}" destId="{C2E6D91A-C489-4FFC-9725-D963F6B405A8}" srcOrd="2" destOrd="0" presId="urn:microsoft.com/office/officeart/2018/2/layout/IconVerticalSolidList"/>
    <dgm:cxn modelId="{A7D9160B-C606-4CB6-AB3D-A6B73A7C6117}" type="presParOf" srcId="{490373CD-66C1-43F6-94D4-F0DA594D25B1}" destId="{5C580A82-1372-4D80-8982-2144CFC6731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B09661-4C5A-4F5B-971B-9EB23E2D919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80C486A-04E0-4697-A8CE-5F916F98557F}">
      <dgm:prSet custT="1"/>
      <dgm:spPr/>
      <dgm:t>
        <a:bodyPr/>
        <a:lstStyle/>
        <a:p>
          <a:pPr algn="l">
            <a:defRPr cap="all"/>
          </a:pPr>
          <a:r>
            <a:rPr lang="fr-CA" sz="2400" b="1" u="sng">
              <a:latin typeface="+mj-lt"/>
            </a:rPr>
            <a:t>Niveau ciblé</a:t>
          </a:r>
          <a:r>
            <a:rPr lang="fr-CA" sz="2400">
              <a:latin typeface="+mj-lt"/>
            </a:rPr>
            <a:t>: Secondaire, DI légère/moyenne</a:t>
          </a:r>
          <a:endParaRPr lang="en-US" sz="2400">
            <a:latin typeface="+mj-lt"/>
          </a:endParaRPr>
        </a:p>
      </dgm:t>
    </dgm:pt>
    <dgm:pt modelId="{294FBDF6-4FFC-456E-9505-E137266EF9C2}" type="parTrans" cxnId="{EB105FEB-3099-4611-873D-2077E19B3C28}">
      <dgm:prSet/>
      <dgm:spPr/>
      <dgm:t>
        <a:bodyPr/>
        <a:lstStyle/>
        <a:p>
          <a:endParaRPr lang="en-US"/>
        </a:p>
      </dgm:t>
    </dgm:pt>
    <dgm:pt modelId="{2711DFF0-05D8-4F63-8465-13A5D7061F1C}" type="sibTrans" cxnId="{EB105FEB-3099-4611-873D-2077E19B3C28}">
      <dgm:prSet/>
      <dgm:spPr/>
      <dgm:t>
        <a:bodyPr/>
        <a:lstStyle/>
        <a:p>
          <a:endParaRPr lang="en-US"/>
        </a:p>
      </dgm:t>
    </dgm:pt>
    <dgm:pt modelId="{8EBC6112-014F-4643-A40B-3F490053E5CE}">
      <dgm:prSet custT="1"/>
      <dgm:spPr/>
      <dgm:t>
        <a:bodyPr/>
        <a:lstStyle/>
        <a:p>
          <a:pPr algn="l">
            <a:defRPr cap="all"/>
          </a:pPr>
          <a:r>
            <a:rPr lang="fr-CA" sz="2400" b="1" u="sng">
              <a:latin typeface="+mj-lt"/>
            </a:rPr>
            <a:t>But</a:t>
          </a:r>
          <a:r>
            <a:rPr lang="fr-CA" sz="2400">
              <a:latin typeface="+mj-lt"/>
            </a:rPr>
            <a:t>: Application pour les arts visuels servant à modifier des photos, les transformer, les recadrer, les retoucher, les redimensionner, les colorer, et tout cela, à l’aide de divers outils présentés.</a:t>
          </a:r>
          <a:endParaRPr lang="en-US" sz="2400">
            <a:latin typeface="+mj-lt"/>
          </a:endParaRPr>
        </a:p>
      </dgm:t>
    </dgm:pt>
    <dgm:pt modelId="{0A69B90B-2C20-46D9-9D52-ED5E3DA5296A}" type="parTrans" cxnId="{D0E14C56-F3E6-4AAC-A897-97FD73B29432}">
      <dgm:prSet/>
      <dgm:spPr/>
      <dgm:t>
        <a:bodyPr/>
        <a:lstStyle/>
        <a:p>
          <a:endParaRPr lang="en-US"/>
        </a:p>
      </dgm:t>
    </dgm:pt>
    <dgm:pt modelId="{CF8DD063-EADD-4100-A99B-ED9AD41C464A}" type="sibTrans" cxnId="{D0E14C56-F3E6-4AAC-A897-97FD73B29432}">
      <dgm:prSet/>
      <dgm:spPr/>
      <dgm:t>
        <a:bodyPr/>
        <a:lstStyle/>
        <a:p>
          <a:endParaRPr lang="en-US"/>
        </a:p>
      </dgm:t>
    </dgm:pt>
    <dgm:pt modelId="{598B2C7A-C7B6-487A-8465-0F8999AC0584}">
      <dgm:prSet custT="1"/>
      <dgm:spPr/>
      <dgm:t>
        <a:bodyPr/>
        <a:lstStyle/>
        <a:p>
          <a:pPr>
            <a:defRPr cap="all"/>
          </a:pPr>
          <a:r>
            <a:rPr lang="fr-CA" sz="2400" i="1">
              <a:latin typeface="+mj-lt"/>
            </a:rPr>
            <a:t>Maintenant… À vous de jouer et d’explorer cet outil!</a:t>
          </a:r>
          <a:endParaRPr lang="en-US" sz="2400">
            <a:latin typeface="+mj-lt"/>
          </a:endParaRPr>
        </a:p>
      </dgm:t>
    </dgm:pt>
    <dgm:pt modelId="{A363E221-C049-426E-A916-FE5785DC5D7F}" type="parTrans" cxnId="{8CD5C601-534B-46C0-B6F9-6C2713CFFA91}">
      <dgm:prSet/>
      <dgm:spPr/>
      <dgm:t>
        <a:bodyPr/>
        <a:lstStyle/>
        <a:p>
          <a:endParaRPr lang="en-US"/>
        </a:p>
      </dgm:t>
    </dgm:pt>
    <dgm:pt modelId="{DAF771DC-7125-4169-A41D-59FD176426A7}" type="sibTrans" cxnId="{8CD5C601-534B-46C0-B6F9-6C2713CFFA91}">
      <dgm:prSet/>
      <dgm:spPr/>
      <dgm:t>
        <a:bodyPr/>
        <a:lstStyle/>
        <a:p>
          <a:endParaRPr lang="en-US"/>
        </a:p>
      </dgm:t>
    </dgm:pt>
    <dgm:pt modelId="{BE909A05-ED98-45D4-87CB-7C38FBB75545}" type="pres">
      <dgm:prSet presAssocID="{FAB09661-4C5A-4F5B-971B-9EB23E2D919B}" presName="root" presStyleCnt="0">
        <dgm:presLayoutVars>
          <dgm:dir/>
          <dgm:resizeHandles val="exact"/>
        </dgm:presLayoutVars>
      </dgm:prSet>
      <dgm:spPr/>
    </dgm:pt>
    <dgm:pt modelId="{02939F53-1CE6-49BA-9093-2F4586D47142}" type="pres">
      <dgm:prSet presAssocID="{680C486A-04E0-4697-A8CE-5F916F98557F}" presName="compNode" presStyleCnt="0"/>
      <dgm:spPr/>
    </dgm:pt>
    <dgm:pt modelId="{6AEC49EA-ADEA-4AB0-92A1-AC57579C2B83}" type="pres">
      <dgm:prSet presAssocID="{680C486A-04E0-4697-A8CE-5F916F98557F}" presName="iconBgRect" presStyleLbl="bgShp" presStyleIdx="0" presStyleCnt="3" custLinFactX="-180342" custLinFactNeighborX="-200000" custLinFactNeighborY="69174"/>
      <dgm:spPr/>
    </dgm:pt>
    <dgm:pt modelId="{7983034E-BBC2-40EF-B94D-31FCE693A15C}" type="pres">
      <dgm:prSet presAssocID="{680C486A-04E0-4697-A8CE-5F916F98557F}" presName="iconRect" presStyleLbl="node1" presStyleIdx="0" presStyleCnt="3" custLinFactX="-300000" custLinFactY="18410" custLinFactNeighborX="-369822" custLinFactNeighborY="100000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ccès universel "/>
        </a:ext>
      </dgm:extLst>
    </dgm:pt>
    <dgm:pt modelId="{CD853DB8-9407-41E2-A0E2-956AF2C6CB12}" type="pres">
      <dgm:prSet presAssocID="{680C486A-04E0-4697-A8CE-5F916F98557F}" presName="spaceRect" presStyleCnt="0"/>
      <dgm:spPr/>
    </dgm:pt>
    <dgm:pt modelId="{61FF114D-E8B9-48F3-AC00-7C0429435FC8}" type="pres">
      <dgm:prSet presAssocID="{680C486A-04E0-4697-A8CE-5F916F98557F}" presName="textRect" presStyleLbl="revTx" presStyleIdx="0" presStyleCnt="3" custScaleX="278066" custScaleY="102425" custLinFactNeighborX="-13209" custLinFactNeighborY="-41171">
        <dgm:presLayoutVars>
          <dgm:chMax val="1"/>
          <dgm:chPref val="1"/>
        </dgm:presLayoutVars>
      </dgm:prSet>
      <dgm:spPr/>
    </dgm:pt>
    <dgm:pt modelId="{3FD56FE2-C58B-4753-8D49-5FD3FAF59815}" type="pres">
      <dgm:prSet presAssocID="{2711DFF0-05D8-4F63-8465-13A5D7061F1C}" presName="sibTrans" presStyleCnt="0"/>
      <dgm:spPr/>
    </dgm:pt>
    <dgm:pt modelId="{827FE74E-1E8D-4D18-B20B-38F4E9A04DA0}" type="pres">
      <dgm:prSet presAssocID="{8EBC6112-014F-4643-A40B-3F490053E5CE}" presName="compNode" presStyleCnt="0"/>
      <dgm:spPr/>
    </dgm:pt>
    <dgm:pt modelId="{07788CCE-F0DD-4961-B3E0-D70506C7ABB5}" type="pres">
      <dgm:prSet presAssocID="{8EBC6112-014F-4643-A40B-3F490053E5CE}" presName="iconBgRect" presStyleLbl="bgShp" presStyleIdx="1" presStyleCnt="3" custLinFactX="-183967" custLinFactNeighborX="-200000" custLinFactNeighborY="18626"/>
      <dgm:spPr/>
    </dgm:pt>
    <dgm:pt modelId="{B04322A9-FFF2-4F43-A9F3-E086674C60BD}" type="pres">
      <dgm:prSet presAssocID="{8EBC6112-014F-4643-A40B-3F490053E5CE}" presName="iconRect" presStyleLbl="node1" presStyleIdx="1" presStyleCnt="3" custLinFactX="-300000" custLinFactNeighborX="-365660" custLinFactNeighborY="3607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ble"/>
        </a:ext>
      </dgm:extLst>
    </dgm:pt>
    <dgm:pt modelId="{FFD503F7-6816-4DEC-BE66-752887B92988}" type="pres">
      <dgm:prSet presAssocID="{8EBC6112-014F-4643-A40B-3F490053E5CE}" presName="spaceRect" presStyleCnt="0"/>
      <dgm:spPr/>
    </dgm:pt>
    <dgm:pt modelId="{C1ADB059-623D-47C3-A2A3-2E536EFF411B}" type="pres">
      <dgm:prSet presAssocID="{8EBC6112-014F-4643-A40B-3F490053E5CE}" presName="textRect" presStyleLbl="revTx" presStyleIdx="1" presStyleCnt="3" custScaleX="365667" custLinFactY="-37882" custLinFactNeighborX="26819" custLinFactNeighborY="-100000">
        <dgm:presLayoutVars>
          <dgm:chMax val="1"/>
          <dgm:chPref val="1"/>
        </dgm:presLayoutVars>
      </dgm:prSet>
      <dgm:spPr/>
    </dgm:pt>
    <dgm:pt modelId="{C9B2B818-F653-44DD-BEC3-B86C6D623DF4}" type="pres">
      <dgm:prSet presAssocID="{CF8DD063-EADD-4100-A99B-ED9AD41C464A}" presName="sibTrans" presStyleCnt="0"/>
      <dgm:spPr/>
    </dgm:pt>
    <dgm:pt modelId="{7F0445E6-0A58-4799-B09C-5E9FAA8DB7B0}" type="pres">
      <dgm:prSet presAssocID="{598B2C7A-C7B6-487A-8465-0F8999AC0584}" presName="compNode" presStyleCnt="0"/>
      <dgm:spPr/>
    </dgm:pt>
    <dgm:pt modelId="{B8012F1D-B1D3-4655-9295-00B9B249CB30}" type="pres">
      <dgm:prSet presAssocID="{598B2C7A-C7B6-487A-8465-0F8999AC0584}" presName="iconBgRect" presStyleLbl="bgShp" presStyleIdx="2" presStyleCnt="3" custLinFactX="-156051" custLinFactNeighborX="-200000" custLinFactNeighborY="94444"/>
      <dgm:spPr/>
    </dgm:pt>
    <dgm:pt modelId="{A43FDDF6-AF83-441A-AD9E-0E76DC4FA482}" type="pres">
      <dgm:prSet presAssocID="{598B2C7A-C7B6-487A-8465-0F8999AC0584}" presName="iconRect" presStyleLbl="node1" presStyleIdx="2" presStyleCnt="3" custLinFactX="-300000" custLinFactY="71777" custLinFactNeighborX="-315767" custLinFactNeighborY="10000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Œil"/>
        </a:ext>
      </dgm:extLst>
    </dgm:pt>
    <dgm:pt modelId="{CC42A237-C25F-4795-8FE6-77AB08434E79}" type="pres">
      <dgm:prSet presAssocID="{598B2C7A-C7B6-487A-8465-0F8999AC0584}" presName="spaceRect" presStyleCnt="0"/>
      <dgm:spPr/>
    </dgm:pt>
    <dgm:pt modelId="{CE45DD25-E6AC-469E-8F81-B0E348205B88}" type="pres">
      <dgm:prSet presAssocID="{598B2C7A-C7B6-487A-8465-0F8999AC0584}" presName="textRect" presStyleLbl="revTx" presStyleIdx="2" presStyleCnt="3" custScaleX="329179" custLinFactNeighborX="24890" custLinFactNeighborY="-38813">
        <dgm:presLayoutVars>
          <dgm:chMax val="1"/>
          <dgm:chPref val="1"/>
        </dgm:presLayoutVars>
      </dgm:prSet>
      <dgm:spPr/>
    </dgm:pt>
  </dgm:ptLst>
  <dgm:cxnLst>
    <dgm:cxn modelId="{8CD5C601-534B-46C0-B6F9-6C2713CFFA91}" srcId="{FAB09661-4C5A-4F5B-971B-9EB23E2D919B}" destId="{598B2C7A-C7B6-487A-8465-0F8999AC0584}" srcOrd="2" destOrd="0" parTransId="{A363E221-C049-426E-A916-FE5785DC5D7F}" sibTransId="{DAF771DC-7125-4169-A41D-59FD176426A7}"/>
    <dgm:cxn modelId="{43123729-85F2-466D-A2F6-399B5919D1B1}" type="presOf" srcId="{8EBC6112-014F-4643-A40B-3F490053E5CE}" destId="{C1ADB059-623D-47C3-A2A3-2E536EFF411B}" srcOrd="0" destOrd="0" presId="urn:microsoft.com/office/officeart/2018/5/layout/IconCircleLabelList"/>
    <dgm:cxn modelId="{01EF8137-663A-4A53-8223-4ED6A30B5897}" type="presOf" srcId="{FAB09661-4C5A-4F5B-971B-9EB23E2D919B}" destId="{BE909A05-ED98-45D4-87CB-7C38FBB75545}" srcOrd="0" destOrd="0" presId="urn:microsoft.com/office/officeart/2018/5/layout/IconCircleLabelList"/>
    <dgm:cxn modelId="{E0821A60-F10E-41B2-9682-7C3A22A2E3B7}" type="presOf" srcId="{598B2C7A-C7B6-487A-8465-0F8999AC0584}" destId="{CE45DD25-E6AC-469E-8F81-B0E348205B88}" srcOrd="0" destOrd="0" presId="urn:microsoft.com/office/officeart/2018/5/layout/IconCircleLabelList"/>
    <dgm:cxn modelId="{5DCE0342-CBAB-4B8F-886A-6A2350EBF138}" type="presOf" srcId="{680C486A-04E0-4697-A8CE-5F916F98557F}" destId="{61FF114D-E8B9-48F3-AC00-7C0429435FC8}" srcOrd="0" destOrd="0" presId="urn:microsoft.com/office/officeart/2018/5/layout/IconCircleLabelList"/>
    <dgm:cxn modelId="{D0E14C56-F3E6-4AAC-A897-97FD73B29432}" srcId="{FAB09661-4C5A-4F5B-971B-9EB23E2D919B}" destId="{8EBC6112-014F-4643-A40B-3F490053E5CE}" srcOrd="1" destOrd="0" parTransId="{0A69B90B-2C20-46D9-9D52-ED5E3DA5296A}" sibTransId="{CF8DD063-EADD-4100-A99B-ED9AD41C464A}"/>
    <dgm:cxn modelId="{EB105FEB-3099-4611-873D-2077E19B3C28}" srcId="{FAB09661-4C5A-4F5B-971B-9EB23E2D919B}" destId="{680C486A-04E0-4697-A8CE-5F916F98557F}" srcOrd="0" destOrd="0" parTransId="{294FBDF6-4FFC-456E-9505-E137266EF9C2}" sibTransId="{2711DFF0-05D8-4F63-8465-13A5D7061F1C}"/>
    <dgm:cxn modelId="{4C7279D6-3A3E-4E50-AEBA-C0B80D41EE11}" type="presParOf" srcId="{BE909A05-ED98-45D4-87CB-7C38FBB75545}" destId="{02939F53-1CE6-49BA-9093-2F4586D47142}" srcOrd="0" destOrd="0" presId="urn:microsoft.com/office/officeart/2018/5/layout/IconCircleLabelList"/>
    <dgm:cxn modelId="{C76BCE17-A021-4A7B-B997-EA5EC52B7E25}" type="presParOf" srcId="{02939F53-1CE6-49BA-9093-2F4586D47142}" destId="{6AEC49EA-ADEA-4AB0-92A1-AC57579C2B83}" srcOrd="0" destOrd="0" presId="urn:microsoft.com/office/officeart/2018/5/layout/IconCircleLabelList"/>
    <dgm:cxn modelId="{7E4F5BB5-C5BA-49A1-8110-77D416377860}" type="presParOf" srcId="{02939F53-1CE6-49BA-9093-2F4586D47142}" destId="{7983034E-BBC2-40EF-B94D-31FCE693A15C}" srcOrd="1" destOrd="0" presId="urn:microsoft.com/office/officeart/2018/5/layout/IconCircleLabelList"/>
    <dgm:cxn modelId="{B53C9026-DF04-4F6C-9427-77CAD4FA4527}" type="presParOf" srcId="{02939F53-1CE6-49BA-9093-2F4586D47142}" destId="{CD853DB8-9407-41E2-A0E2-956AF2C6CB12}" srcOrd="2" destOrd="0" presId="urn:microsoft.com/office/officeart/2018/5/layout/IconCircleLabelList"/>
    <dgm:cxn modelId="{A2ACF1DC-8B4B-4ADA-9697-98425CE69B7C}" type="presParOf" srcId="{02939F53-1CE6-49BA-9093-2F4586D47142}" destId="{61FF114D-E8B9-48F3-AC00-7C0429435FC8}" srcOrd="3" destOrd="0" presId="urn:microsoft.com/office/officeart/2018/5/layout/IconCircleLabelList"/>
    <dgm:cxn modelId="{A04F2A23-38FF-47D9-831A-BBF7749452F7}" type="presParOf" srcId="{BE909A05-ED98-45D4-87CB-7C38FBB75545}" destId="{3FD56FE2-C58B-4753-8D49-5FD3FAF59815}" srcOrd="1" destOrd="0" presId="urn:microsoft.com/office/officeart/2018/5/layout/IconCircleLabelList"/>
    <dgm:cxn modelId="{5FC66EC0-0468-4CDB-8B9E-39DC05D32161}" type="presParOf" srcId="{BE909A05-ED98-45D4-87CB-7C38FBB75545}" destId="{827FE74E-1E8D-4D18-B20B-38F4E9A04DA0}" srcOrd="2" destOrd="0" presId="urn:microsoft.com/office/officeart/2018/5/layout/IconCircleLabelList"/>
    <dgm:cxn modelId="{05CC6025-0980-4176-8467-D75F180CC603}" type="presParOf" srcId="{827FE74E-1E8D-4D18-B20B-38F4E9A04DA0}" destId="{07788CCE-F0DD-4961-B3E0-D70506C7ABB5}" srcOrd="0" destOrd="0" presId="urn:microsoft.com/office/officeart/2018/5/layout/IconCircleLabelList"/>
    <dgm:cxn modelId="{1C187CB8-3857-4325-BE7F-88F0B59FDA3A}" type="presParOf" srcId="{827FE74E-1E8D-4D18-B20B-38F4E9A04DA0}" destId="{B04322A9-FFF2-4F43-A9F3-E086674C60BD}" srcOrd="1" destOrd="0" presId="urn:microsoft.com/office/officeart/2018/5/layout/IconCircleLabelList"/>
    <dgm:cxn modelId="{4ED3416F-CA83-4866-BFED-1ED8E7A2721F}" type="presParOf" srcId="{827FE74E-1E8D-4D18-B20B-38F4E9A04DA0}" destId="{FFD503F7-6816-4DEC-BE66-752887B92988}" srcOrd="2" destOrd="0" presId="urn:microsoft.com/office/officeart/2018/5/layout/IconCircleLabelList"/>
    <dgm:cxn modelId="{1FF0D288-2B3C-47E5-B9D9-BC62B486B4E7}" type="presParOf" srcId="{827FE74E-1E8D-4D18-B20B-38F4E9A04DA0}" destId="{C1ADB059-623D-47C3-A2A3-2E536EFF411B}" srcOrd="3" destOrd="0" presId="urn:microsoft.com/office/officeart/2018/5/layout/IconCircleLabelList"/>
    <dgm:cxn modelId="{1B8BF8B7-1C0B-48D7-ABA4-F00ABDB1B9A0}" type="presParOf" srcId="{BE909A05-ED98-45D4-87CB-7C38FBB75545}" destId="{C9B2B818-F653-44DD-BEC3-B86C6D623DF4}" srcOrd="3" destOrd="0" presId="urn:microsoft.com/office/officeart/2018/5/layout/IconCircleLabelList"/>
    <dgm:cxn modelId="{AC9FCB86-FAF8-46AA-A291-100F04791C72}" type="presParOf" srcId="{BE909A05-ED98-45D4-87CB-7C38FBB75545}" destId="{7F0445E6-0A58-4799-B09C-5E9FAA8DB7B0}" srcOrd="4" destOrd="0" presId="urn:microsoft.com/office/officeart/2018/5/layout/IconCircleLabelList"/>
    <dgm:cxn modelId="{7D4A6D43-0FB5-4A5C-A833-1F751224929C}" type="presParOf" srcId="{7F0445E6-0A58-4799-B09C-5E9FAA8DB7B0}" destId="{B8012F1D-B1D3-4655-9295-00B9B249CB30}" srcOrd="0" destOrd="0" presId="urn:microsoft.com/office/officeart/2018/5/layout/IconCircleLabelList"/>
    <dgm:cxn modelId="{24AFBE24-ECEE-4243-B7AE-38E31CF949DD}" type="presParOf" srcId="{7F0445E6-0A58-4799-B09C-5E9FAA8DB7B0}" destId="{A43FDDF6-AF83-441A-AD9E-0E76DC4FA482}" srcOrd="1" destOrd="0" presId="urn:microsoft.com/office/officeart/2018/5/layout/IconCircleLabelList"/>
    <dgm:cxn modelId="{4F2CD027-5912-497B-9A65-E28922AABAFB}" type="presParOf" srcId="{7F0445E6-0A58-4799-B09C-5E9FAA8DB7B0}" destId="{CC42A237-C25F-4795-8FE6-77AB08434E79}" srcOrd="2" destOrd="0" presId="urn:microsoft.com/office/officeart/2018/5/layout/IconCircleLabelList"/>
    <dgm:cxn modelId="{E4A859E1-9062-4A34-AA32-B1C2036572BF}" type="presParOf" srcId="{7F0445E6-0A58-4799-B09C-5E9FAA8DB7B0}" destId="{CE45DD25-E6AC-469E-8F81-B0E348205B8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534181-E5AC-4A15-908B-DAA432B1DFC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DB4AD1C-DE08-46F9-ADFE-A947B28D18C7}">
      <dgm:prSet custT="1"/>
      <dgm:spPr/>
      <dgm:t>
        <a:bodyPr/>
        <a:lstStyle/>
        <a:p>
          <a:pPr algn="l">
            <a:defRPr cap="all"/>
          </a:pPr>
          <a:r>
            <a:rPr lang="fr-CA" sz="2000" b="1" u="sng">
              <a:latin typeface="+mj-lt"/>
            </a:rPr>
            <a:t>Niveau ciblé</a:t>
          </a:r>
          <a:r>
            <a:rPr lang="fr-CA" sz="2000">
              <a:latin typeface="+mj-lt"/>
            </a:rPr>
            <a:t>: Secondaire, adultes DI légère/moyenne</a:t>
          </a:r>
          <a:endParaRPr lang="en-US" sz="2000">
            <a:latin typeface="+mj-lt"/>
          </a:endParaRPr>
        </a:p>
      </dgm:t>
    </dgm:pt>
    <dgm:pt modelId="{08F0B020-CD83-4020-977E-789AFD281DFE}" type="parTrans" cxnId="{FC0144F7-4B75-41EA-AFBC-386E089E853D}">
      <dgm:prSet/>
      <dgm:spPr/>
      <dgm:t>
        <a:bodyPr/>
        <a:lstStyle/>
        <a:p>
          <a:endParaRPr lang="en-US"/>
        </a:p>
      </dgm:t>
    </dgm:pt>
    <dgm:pt modelId="{67AA48EC-085A-4493-A027-623C246D46BF}" type="sibTrans" cxnId="{FC0144F7-4B75-41EA-AFBC-386E089E853D}">
      <dgm:prSet/>
      <dgm:spPr/>
      <dgm:t>
        <a:bodyPr/>
        <a:lstStyle/>
        <a:p>
          <a:endParaRPr lang="en-US"/>
        </a:p>
      </dgm:t>
    </dgm:pt>
    <dgm:pt modelId="{6171FC72-9BB4-4CD6-BA3F-6DAEDAC86B66}">
      <dgm:prSet custT="1"/>
      <dgm:spPr/>
      <dgm:t>
        <a:bodyPr/>
        <a:lstStyle/>
        <a:p>
          <a:pPr algn="l">
            <a:defRPr cap="all"/>
          </a:pPr>
          <a:r>
            <a:rPr lang="fr-CA" sz="2000" b="1" u="sng">
              <a:latin typeface="+mj-lt"/>
            </a:rPr>
            <a:t>But</a:t>
          </a:r>
          <a:r>
            <a:rPr lang="fr-CA" sz="2000">
              <a:latin typeface="+mj-lt"/>
            </a:rPr>
            <a:t>: Reconnaitre les ingrédients, identifier ceux que l’on préfère et que l’on connait et obtenir des recettes à partir des ingrédients sélectionnés.</a:t>
          </a:r>
          <a:endParaRPr lang="en-US" sz="2000">
            <a:latin typeface="+mj-lt"/>
          </a:endParaRPr>
        </a:p>
      </dgm:t>
    </dgm:pt>
    <dgm:pt modelId="{BDEFAE4C-EBAF-49B1-B30D-96703BAE0EB5}" type="parTrans" cxnId="{8FFDB993-3029-41B5-92C3-90901D430E8D}">
      <dgm:prSet/>
      <dgm:spPr/>
      <dgm:t>
        <a:bodyPr/>
        <a:lstStyle/>
        <a:p>
          <a:endParaRPr lang="en-US"/>
        </a:p>
      </dgm:t>
    </dgm:pt>
    <dgm:pt modelId="{82E031E1-6F8E-4AB9-B851-D4AAA9BCF53E}" type="sibTrans" cxnId="{8FFDB993-3029-41B5-92C3-90901D430E8D}">
      <dgm:prSet/>
      <dgm:spPr/>
      <dgm:t>
        <a:bodyPr/>
        <a:lstStyle/>
        <a:p>
          <a:endParaRPr lang="en-US"/>
        </a:p>
      </dgm:t>
    </dgm:pt>
    <dgm:pt modelId="{1350E886-4596-41C7-9D90-879B5CAAFB79}">
      <dgm:prSet custT="1"/>
      <dgm:spPr/>
      <dgm:t>
        <a:bodyPr/>
        <a:lstStyle/>
        <a:p>
          <a:pPr>
            <a:defRPr cap="all"/>
          </a:pPr>
          <a:r>
            <a:rPr lang="fr-CA" sz="2000" i="1">
              <a:latin typeface="+mj-lt"/>
            </a:rPr>
            <a:t>Maintenant… À vous de jouer et d’explorer cet outil!</a:t>
          </a:r>
          <a:endParaRPr lang="en-US" sz="2000">
            <a:latin typeface="+mj-lt"/>
          </a:endParaRPr>
        </a:p>
      </dgm:t>
    </dgm:pt>
    <dgm:pt modelId="{D3D2280F-2377-4921-8CB6-D78561BC452E}" type="parTrans" cxnId="{6C818887-EB97-4413-966E-D02E10A64324}">
      <dgm:prSet/>
      <dgm:spPr/>
      <dgm:t>
        <a:bodyPr/>
        <a:lstStyle/>
        <a:p>
          <a:endParaRPr lang="en-US"/>
        </a:p>
      </dgm:t>
    </dgm:pt>
    <dgm:pt modelId="{2A519274-A1D9-4F7D-A43B-B532746C37BF}" type="sibTrans" cxnId="{6C818887-EB97-4413-966E-D02E10A64324}">
      <dgm:prSet/>
      <dgm:spPr/>
      <dgm:t>
        <a:bodyPr/>
        <a:lstStyle/>
        <a:p>
          <a:endParaRPr lang="en-US"/>
        </a:p>
      </dgm:t>
    </dgm:pt>
    <dgm:pt modelId="{C61FDBB2-9043-4933-867B-F548913D4DB5}" type="pres">
      <dgm:prSet presAssocID="{3C534181-E5AC-4A15-908B-DAA432B1DFC0}" presName="root" presStyleCnt="0">
        <dgm:presLayoutVars>
          <dgm:dir/>
          <dgm:resizeHandles val="exact"/>
        </dgm:presLayoutVars>
      </dgm:prSet>
      <dgm:spPr/>
    </dgm:pt>
    <dgm:pt modelId="{3B164698-985A-42B6-B7AC-F39A39AC0F4C}" type="pres">
      <dgm:prSet presAssocID="{0DB4AD1C-DE08-46F9-ADFE-A947B28D18C7}" presName="compNode" presStyleCnt="0"/>
      <dgm:spPr/>
    </dgm:pt>
    <dgm:pt modelId="{E868BE38-2902-46AA-9433-89645FDD68EA}" type="pres">
      <dgm:prSet presAssocID="{0DB4AD1C-DE08-46F9-ADFE-A947B28D18C7}" presName="iconBgRect" presStyleLbl="bgShp" presStyleIdx="0" presStyleCnt="3" custLinFactNeighborX="-20690" custLinFactNeighborY="12037"/>
      <dgm:spPr>
        <a:prstGeom prst="round2DiagRect">
          <a:avLst>
            <a:gd name="adj1" fmla="val 29727"/>
            <a:gd name="adj2" fmla="val 0"/>
          </a:avLst>
        </a:prstGeom>
      </dgm:spPr>
    </dgm:pt>
    <dgm:pt modelId="{C23DEBA1-1A73-41B7-9E7B-86F23DA6A8D3}" type="pres">
      <dgm:prSet presAssocID="{0DB4AD1C-DE08-46F9-ADFE-A947B28D18C7}" presName="iconRect" presStyleLbl="node1" presStyleIdx="0" presStyleCnt="3" custLinFactNeighborX="-36060" custLinFactNeighborY="21338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ccès universel "/>
        </a:ext>
      </dgm:extLst>
    </dgm:pt>
    <dgm:pt modelId="{BC3B23AC-7C1F-473D-B1B0-D43C709D54A9}" type="pres">
      <dgm:prSet presAssocID="{0DB4AD1C-DE08-46F9-ADFE-A947B28D18C7}" presName="spaceRect" presStyleCnt="0"/>
      <dgm:spPr/>
    </dgm:pt>
    <dgm:pt modelId="{BBCB478C-60B9-4A58-9448-5CC431B2EBAD}" type="pres">
      <dgm:prSet presAssocID="{0DB4AD1C-DE08-46F9-ADFE-A947B28D18C7}" presName="textRect" presStyleLbl="revTx" presStyleIdx="0" presStyleCnt="3" custScaleX="101887">
        <dgm:presLayoutVars>
          <dgm:chMax val="1"/>
          <dgm:chPref val="1"/>
        </dgm:presLayoutVars>
      </dgm:prSet>
      <dgm:spPr/>
    </dgm:pt>
    <dgm:pt modelId="{E1009770-965A-4757-9004-F036EBED469C}" type="pres">
      <dgm:prSet presAssocID="{67AA48EC-085A-4493-A027-623C246D46BF}" presName="sibTrans" presStyleCnt="0"/>
      <dgm:spPr/>
    </dgm:pt>
    <dgm:pt modelId="{A217870A-2612-4CDE-97E3-6E0903259ADC}" type="pres">
      <dgm:prSet presAssocID="{6171FC72-9BB4-4CD6-BA3F-6DAEDAC86B66}" presName="compNode" presStyleCnt="0"/>
      <dgm:spPr/>
    </dgm:pt>
    <dgm:pt modelId="{33047823-6EFF-447B-A913-B6565D462FD1}" type="pres">
      <dgm:prSet presAssocID="{6171FC72-9BB4-4CD6-BA3F-6DAEDAC86B66}" presName="iconBgRect" presStyleLbl="bgShp" presStyleIdx="1" presStyleCnt="3" custLinFactNeighborX="-2548" custLinFactNeighborY="12037"/>
      <dgm:spPr>
        <a:prstGeom prst="round2DiagRect">
          <a:avLst>
            <a:gd name="adj1" fmla="val 29727"/>
            <a:gd name="adj2" fmla="val 0"/>
          </a:avLst>
        </a:prstGeom>
      </dgm:spPr>
    </dgm:pt>
    <dgm:pt modelId="{8072B96C-AE86-46F5-BE49-94AF2BDF36C9}" type="pres">
      <dgm:prSet presAssocID="{6171FC72-9BB4-4CD6-BA3F-6DAEDAC86B66}" presName="iconRect" presStyleLbl="node1" presStyleIdx="1" presStyleCnt="3" custLinFactNeighborY="21338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EF459D18-6484-4391-8084-AE4ED7C2BB89}" type="pres">
      <dgm:prSet presAssocID="{6171FC72-9BB4-4CD6-BA3F-6DAEDAC86B66}" presName="spaceRect" presStyleCnt="0"/>
      <dgm:spPr/>
    </dgm:pt>
    <dgm:pt modelId="{8F296C44-9A87-4CC8-9548-8D9211D884A8}" type="pres">
      <dgm:prSet presAssocID="{6171FC72-9BB4-4CD6-BA3F-6DAEDAC86B66}" presName="textRect" presStyleLbl="revTx" presStyleIdx="1" presStyleCnt="3" custScaleX="122543">
        <dgm:presLayoutVars>
          <dgm:chMax val="1"/>
          <dgm:chPref val="1"/>
        </dgm:presLayoutVars>
      </dgm:prSet>
      <dgm:spPr/>
    </dgm:pt>
    <dgm:pt modelId="{050DA019-0A2B-4DDE-8AE1-A3E7A74B462D}" type="pres">
      <dgm:prSet presAssocID="{82E031E1-6F8E-4AB9-B851-D4AAA9BCF53E}" presName="sibTrans" presStyleCnt="0"/>
      <dgm:spPr/>
    </dgm:pt>
    <dgm:pt modelId="{F5859BE6-C964-40EC-ABDC-CC83AE67CF93}" type="pres">
      <dgm:prSet presAssocID="{1350E886-4596-41C7-9D90-879B5CAAFB79}" presName="compNode" presStyleCnt="0"/>
      <dgm:spPr/>
    </dgm:pt>
    <dgm:pt modelId="{2A6D9160-575A-445E-A1EA-4B3A57C60ACA}" type="pres">
      <dgm:prSet presAssocID="{1350E886-4596-41C7-9D90-879B5CAAFB79}" presName="iconBgRect" presStyleLbl="bgShp" presStyleIdx="2" presStyleCnt="3" custLinFactNeighborY="14063"/>
      <dgm:spPr>
        <a:prstGeom prst="round2DiagRect">
          <a:avLst>
            <a:gd name="adj1" fmla="val 29727"/>
            <a:gd name="adj2" fmla="val 0"/>
          </a:avLst>
        </a:prstGeom>
      </dgm:spPr>
    </dgm:pt>
    <dgm:pt modelId="{F69DCE2E-9DD3-4F2A-8430-F33292F03DD8}" type="pres">
      <dgm:prSet presAssocID="{1350E886-4596-41C7-9D90-879B5CAAFB79}" presName="iconRect" presStyleLbl="node1" presStyleIdx="2" presStyleCnt="3" custLinFactNeighborX="2885" custLinFactNeighborY="31159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Œil"/>
        </a:ext>
      </dgm:extLst>
    </dgm:pt>
    <dgm:pt modelId="{9CC79F42-F0C2-464F-B246-E1D94590CE24}" type="pres">
      <dgm:prSet presAssocID="{1350E886-4596-41C7-9D90-879B5CAAFB79}" presName="spaceRect" presStyleCnt="0"/>
      <dgm:spPr/>
    </dgm:pt>
    <dgm:pt modelId="{2FD34D52-9A77-45E9-8A48-668D49A57FE2}" type="pres">
      <dgm:prSet presAssocID="{1350E886-4596-41C7-9D90-879B5CAAFB79}" presName="textRect" presStyleLbl="revTx" presStyleIdx="2" presStyleCnt="3" custScaleX="121797">
        <dgm:presLayoutVars>
          <dgm:chMax val="1"/>
          <dgm:chPref val="1"/>
        </dgm:presLayoutVars>
      </dgm:prSet>
      <dgm:spPr/>
    </dgm:pt>
  </dgm:ptLst>
  <dgm:cxnLst>
    <dgm:cxn modelId="{AB9DA627-85C3-40FB-B471-87B8553FD92D}" type="presOf" srcId="{6171FC72-9BB4-4CD6-BA3F-6DAEDAC86B66}" destId="{8F296C44-9A87-4CC8-9548-8D9211D884A8}" srcOrd="0" destOrd="0" presId="urn:microsoft.com/office/officeart/2018/5/layout/IconLeafLabelList"/>
    <dgm:cxn modelId="{6C818887-EB97-4413-966E-D02E10A64324}" srcId="{3C534181-E5AC-4A15-908B-DAA432B1DFC0}" destId="{1350E886-4596-41C7-9D90-879B5CAAFB79}" srcOrd="2" destOrd="0" parTransId="{D3D2280F-2377-4921-8CB6-D78561BC452E}" sibTransId="{2A519274-A1D9-4F7D-A43B-B532746C37BF}"/>
    <dgm:cxn modelId="{ADC48A8B-6B7C-4B52-9B82-329B1F0EABE7}" type="presOf" srcId="{0DB4AD1C-DE08-46F9-ADFE-A947B28D18C7}" destId="{BBCB478C-60B9-4A58-9448-5CC431B2EBAD}" srcOrd="0" destOrd="0" presId="urn:microsoft.com/office/officeart/2018/5/layout/IconLeafLabelList"/>
    <dgm:cxn modelId="{8FFDB993-3029-41B5-92C3-90901D430E8D}" srcId="{3C534181-E5AC-4A15-908B-DAA432B1DFC0}" destId="{6171FC72-9BB4-4CD6-BA3F-6DAEDAC86B66}" srcOrd="1" destOrd="0" parTransId="{BDEFAE4C-EBAF-49B1-B30D-96703BAE0EB5}" sibTransId="{82E031E1-6F8E-4AB9-B851-D4AAA9BCF53E}"/>
    <dgm:cxn modelId="{89571CAB-53F0-4D5B-A557-AF9E804CEB55}" type="presOf" srcId="{1350E886-4596-41C7-9D90-879B5CAAFB79}" destId="{2FD34D52-9A77-45E9-8A48-668D49A57FE2}" srcOrd="0" destOrd="0" presId="urn:microsoft.com/office/officeart/2018/5/layout/IconLeafLabelList"/>
    <dgm:cxn modelId="{FC0144F7-4B75-41EA-AFBC-386E089E853D}" srcId="{3C534181-E5AC-4A15-908B-DAA432B1DFC0}" destId="{0DB4AD1C-DE08-46F9-ADFE-A947B28D18C7}" srcOrd="0" destOrd="0" parTransId="{08F0B020-CD83-4020-977E-789AFD281DFE}" sibTransId="{67AA48EC-085A-4493-A027-623C246D46BF}"/>
    <dgm:cxn modelId="{CE2AC0F7-C3F9-4DEF-8370-FDDC88C0E6C9}" type="presOf" srcId="{3C534181-E5AC-4A15-908B-DAA432B1DFC0}" destId="{C61FDBB2-9043-4933-867B-F548913D4DB5}" srcOrd="0" destOrd="0" presId="urn:microsoft.com/office/officeart/2018/5/layout/IconLeafLabelList"/>
    <dgm:cxn modelId="{AE159EF6-3113-4358-9153-928204F67084}" type="presParOf" srcId="{C61FDBB2-9043-4933-867B-F548913D4DB5}" destId="{3B164698-985A-42B6-B7AC-F39A39AC0F4C}" srcOrd="0" destOrd="0" presId="urn:microsoft.com/office/officeart/2018/5/layout/IconLeafLabelList"/>
    <dgm:cxn modelId="{7BAF9AED-19A7-4BC6-95E2-52DB2A94549E}" type="presParOf" srcId="{3B164698-985A-42B6-B7AC-F39A39AC0F4C}" destId="{E868BE38-2902-46AA-9433-89645FDD68EA}" srcOrd="0" destOrd="0" presId="urn:microsoft.com/office/officeart/2018/5/layout/IconLeafLabelList"/>
    <dgm:cxn modelId="{A76BAC90-866C-47F3-919F-2631F6B5DE86}" type="presParOf" srcId="{3B164698-985A-42B6-B7AC-F39A39AC0F4C}" destId="{C23DEBA1-1A73-41B7-9E7B-86F23DA6A8D3}" srcOrd="1" destOrd="0" presId="urn:microsoft.com/office/officeart/2018/5/layout/IconLeafLabelList"/>
    <dgm:cxn modelId="{EACD7721-50F5-44F9-847F-82408FC14C08}" type="presParOf" srcId="{3B164698-985A-42B6-B7AC-F39A39AC0F4C}" destId="{BC3B23AC-7C1F-473D-B1B0-D43C709D54A9}" srcOrd="2" destOrd="0" presId="urn:microsoft.com/office/officeart/2018/5/layout/IconLeafLabelList"/>
    <dgm:cxn modelId="{52CA8715-5E69-45FC-ABD9-553697A267B7}" type="presParOf" srcId="{3B164698-985A-42B6-B7AC-F39A39AC0F4C}" destId="{BBCB478C-60B9-4A58-9448-5CC431B2EBAD}" srcOrd="3" destOrd="0" presId="urn:microsoft.com/office/officeart/2018/5/layout/IconLeafLabelList"/>
    <dgm:cxn modelId="{612ECAF4-6C94-41DE-8E29-DB2DEE938632}" type="presParOf" srcId="{C61FDBB2-9043-4933-867B-F548913D4DB5}" destId="{E1009770-965A-4757-9004-F036EBED469C}" srcOrd="1" destOrd="0" presId="urn:microsoft.com/office/officeart/2018/5/layout/IconLeafLabelList"/>
    <dgm:cxn modelId="{C902736D-DA90-4823-B83F-B2D809A8AAC1}" type="presParOf" srcId="{C61FDBB2-9043-4933-867B-F548913D4DB5}" destId="{A217870A-2612-4CDE-97E3-6E0903259ADC}" srcOrd="2" destOrd="0" presId="urn:microsoft.com/office/officeart/2018/5/layout/IconLeafLabelList"/>
    <dgm:cxn modelId="{EEB7655F-611E-437A-9AF6-7CD6992C8576}" type="presParOf" srcId="{A217870A-2612-4CDE-97E3-6E0903259ADC}" destId="{33047823-6EFF-447B-A913-B6565D462FD1}" srcOrd="0" destOrd="0" presId="urn:microsoft.com/office/officeart/2018/5/layout/IconLeafLabelList"/>
    <dgm:cxn modelId="{244B9F4D-D1C8-4CC4-9911-317C3F9A9FEA}" type="presParOf" srcId="{A217870A-2612-4CDE-97E3-6E0903259ADC}" destId="{8072B96C-AE86-46F5-BE49-94AF2BDF36C9}" srcOrd="1" destOrd="0" presId="urn:microsoft.com/office/officeart/2018/5/layout/IconLeafLabelList"/>
    <dgm:cxn modelId="{BD1364B3-47E7-4E84-A2D0-B58B1AF50125}" type="presParOf" srcId="{A217870A-2612-4CDE-97E3-6E0903259ADC}" destId="{EF459D18-6484-4391-8084-AE4ED7C2BB89}" srcOrd="2" destOrd="0" presId="urn:microsoft.com/office/officeart/2018/5/layout/IconLeafLabelList"/>
    <dgm:cxn modelId="{A648CC5D-E498-4B20-A3A0-2F96C1FD8B81}" type="presParOf" srcId="{A217870A-2612-4CDE-97E3-6E0903259ADC}" destId="{8F296C44-9A87-4CC8-9548-8D9211D884A8}" srcOrd="3" destOrd="0" presId="urn:microsoft.com/office/officeart/2018/5/layout/IconLeafLabelList"/>
    <dgm:cxn modelId="{8B53FB77-5707-42ED-9393-74CA0113FE64}" type="presParOf" srcId="{C61FDBB2-9043-4933-867B-F548913D4DB5}" destId="{050DA019-0A2B-4DDE-8AE1-A3E7A74B462D}" srcOrd="3" destOrd="0" presId="urn:microsoft.com/office/officeart/2018/5/layout/IconLeafLabelList"/>
    <dgm:cxn modelId="{F904D43E-AEF3-4E31-A071-D589733C6B33}" type="presParOf" srcId="{C61FDBB2-9043-4933-867B-F548913D4DB5}" destId="{F5859BE6-C964-40EC-ABDC-CC83AE67CF93}" srcOrd="4" destOrd="0" presId="urn:microsoft.com/office/officeart/2018/5/layout/IconLeafLabelList"/>
    <dgm:cxn modelId="{8AFAFC47-6778-4E6D-A8D7-E819A3FE5DF4}" type="presParOf" srcId="{F5859BE6-C964-40EC-ABDC-CC83AE67CF93}" destId="{2A6D9160-575A-445E-A1EA-4B3A57C60ACA}" srcOrd="0" destOrd="0" presId="urn:microsoft.com/office/officeart/2018/5/layout/IconLeafLabelList"/>
    <dgm:cxn modelId="{ACFD3C69-6992-4107-928C-F168CA54B1BA}" type="presParOf" srcId="{F5859BE6-C964-40EC-ABDC-CC83AE67CF93}" destId="{F69DCE2E-9DD3-4F2A-8430-F33292F03DD8}" srcOrd="1" destOrd="0" presId="urn:microsoft.com/office/officeart/2018/5/layout/IconLeafLabelList"/>
    <dgm:cxn modelId="{4C8C9D9C-ADD0-4BCD-9BFA-6ABF7220D4AC}" type="presParOf" srcId="{F5859BE6-C964-40EC-ABDC-CC83AE67CF93}" destId="{9CC79F42-F0C2-464F-B246-E1D94590CE24}" srcOrd="2" destOrd="0" presId="urn:microsoft.com/office/officeart/2018/5/layout/IconLeafLabelList"/>
    <dgm:cxn modelId="{6C4FFAD7-99BD-451D-9391-0399CFE20FE7}" type="presParOf" srcId="{F5859BE6-C964-40EC-ABDC-CC83AE67CF93}" destId="{2FD34D52-9A77-45E9-8A48-668D49A57FE2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FDF261-FA47-4CD6-9EF3-6CFE4FD5DA7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F17545B-70D3-4CF1-A410-91E2DC770C2D}">
      <dgm:prSet custT="1"/>
      <dgm:spPr/>
      <dgm:t>
        <a:bodyPr/>
        <a:lstStyle/>
        <a:p>
          <a:r>
            <a:rPr lang="fr-CA" sz="2400" b="1" u="sng" dirty="0">
              <a:latin typeface="+mj-lt"/>
            </a:rPr>
            <a:t>Niveau ciblé</a:t>
          </a:r>
          <a:r>
            <a:rPr lang="fr-CA" sz="2400" dirty="0">
              <a:latin typeface="+mj-lt"/>
            </a:rPr>
            <a:t>: Primaire, secondaire (groupes d’adaptation scolaire), adultes DI légère/moyenne</a:t>
          </a:r>
          <a:endParaRPr lang="en-US" sz="2400" dirty="0">
            <a:latin typeface="+mj-lt"/>
          </a:endParaRPr>
        </a:p>
      </dgm:t>
    </dgm:pt>
    <dgm:pt modelId="{294559BC-A8FA-4CCA-9B09-EDE2C399552C}" type="parTrans" cxnId="{B3F6ECE7-774B-4038-BF5D-9712CC21EE3E}">
      <dgm:prSet/>
      <dgm:spPr/>
      <dgm:t>
        <a:bodyPr/>
        <a:lstStyle/>
        <a:p>
          <a:endParaRPr lang="en-US"/>
        </a:p>
      </dgm:t>
    </dgm:pt>
    <dgm:pt modelId="{502E9CE4-13BF-4DF0-B8C9-A0F2EE33256C}" type="sibTrans" cxnId="{B3F6ECE7-774B-4038-BF5D-9712CC21EE3E}">
      <dgm:prSet/>
      <dgm:spPr/>
      <dgm:t>
        <a:bodyPr/>
        <a:lstStyle/>
        <a:p>
          <a:endParaRPr lang="en-US"/>
        </a:p>
      </dgm:t>
    </dgm:pt>
    <dgm:pt modelId="{84FAF367-0337-431D-BB4A-91D6B96B6907}">
      <dgm:prSet custT="1"/>
      <dgm:spPr/>
      <dgm:t>
        <a:bodyPr/>
        <a:lstStyle/>
        <a:p>
          <a:r>
            <a:rPr lang="fr-CA" sz="2400" b="1" u="sng" dirty="0">
              <a:latin typeface="+mj-lt"/>
            </a:rPr>
            <a:t>But</a:t>
          </a:r>
          <a:r>
            <a:rPr lang="fr-CA" sz="2400" dirty="0">
              <a:latin typeface="+mj-lt"/>
            </a:rPr>
            <a:t>: </a:t>
          </a:r>
          <a:r>
            <a:rPr lang="fr-CA" sz="2000" dirty="0">
              <a:latin typeface="+mj-lt"/>
            </a:rPr>
            <a:t>Développer l’habileté des élèves à reconnaitre les pièces de monnaie et à les compter tout en s’amusant. Permet également d’apprendre à économiser ses sous sans tout dépenser à la boutique à la fin de la partie. </a:t>
          </a:r>
          <a:endParaRPr lang="en-US" sz="2000" dirty="0">
            <a:latin typeface="+mj-lt"/>
          </a:endParaRPr>
        </a:p>
      </dgm:t>
    </dgm:pt>
    <dgm:pt modelId="{D5E963EB-7651-476C-9ABB-959E5C6D5EF9}" type="parTrans" cxnId="{BF915BAE-1D26-42D1-BC73-5B665434C79E}">
      <dgm:prSet/>
      <dgm:spPr/>
      <dgm:t>
        <a:bodyPr/>
        <a:lstStyle/>
        <a:p>
          <a:endParaRPr lang="en-US"/>
        </a:p>
      </dgm:t>
    </dgm:pt>
    <dgm:pt modelId="{DD742AFC-25AB-47CE-B337-556B7F9F4922}" type="sibTrans" cxnId="{BF915BAE-1D26-42D1-BC73-5B665434C79E}">
      <dgm:prSet/>
      <dgm:spPr/>
      <dgm:t>
        <a:bodyPr/>
        <a:lstStyle/>
        <a:p>
          <a:endParaRPr lang="en-US"/>
        </a:p>
      </dgm:t>
    </dgm:pt>
    <dgm:pt modelId="{1FE06FE5-4987-4EB6-80F2-FD09CBDD2B86}">
      <dgm:prSet custT="1"/>
      <dgm:spPr/>
      <dgm:t>
        <a:bodyPr/>
        <a:lstStyle/>
        <a:p>
          <a:r>
            <a:rPr lang="fr-CA" sz="2800" i="1" dirty="0">
              <a:latin typeface="+mj-lt"/>
            </a:rPr>
            <a:t>Maintenant… À vous de jouer et d’explorer cet outil!</a:t>
          </a:r>
          <a:endParaRPr lang="en-US" sz="2800" dirty="0">
            <a:latin typeface="+mj-lt"/>
          </a:endParaRPr>
        </a:p>
      </dgm:t>
    </dgm:pt>
    <dgm:pt modelId="{7115E188-6B19-46BC-A4C2-F09A417D8992}" type="parTrans" cxnId="{92F36170-6A19-4C5A-A591-411FA8337EB7}">
      <dgm:prSet/>
      <dgm:spPr/>
      <dgm:t>
        <a:bodyPr/>
        <a:lstStyle/>
        <a:p>
          <a:endParaRPr lang="en-US"/>
        </a:p>
      </dgm:t>
    </dgm:pt>
    <dgm:pt modelId="{12BE1B62-2D9A-4CF5-90E8-7D0CEA843735}" type="sibTrans" cxnId="{92F36170-6A19-4C5A-A591-411FA8337EB7}">
      <dgm:prSet/>
      <dgm:spPr/>
      <dgm:t>
        <a:bodyPr/>
        <a:lstStyle/>
        <a:p>
          <a:endParaRPr lang="en-US"/>
        </a:p>
      </dgm:t>
    </dgm:pt>
    <dgm:pt modelId="{E05DDEDC-CCE6-435F-B8A0-5EAE08528411}" type="pres">
      <dgm:prSet presAssocID="{C9FDF261-FA47-4CD6-9EF3-6CFE4FD5DA77}" presName="root" presStyleCnt="0">
        <dgm:presLayoutVars>
          <dgm:dir/>
          <dgm:resizeHandles val="exact"/>
        </dgm:presLayoutVars>
      </dgm:prSet>
      <dgm:spPr/>
    </dgm:pt>
    <dgm:pt modelId="{FFDE1712-858D-4E46-AE0F-7A0CB163B941}" type="pres">
      <dgm:prSet presAssocID="{FF17545B-70D3-4CF1-A410-91E2DC770C2D}" presName="compNode" presStyleCnt="0"/>
      <dgm:spPr/>
    </dgm:pt>
    <dgm:pt modelId="{635B744F-096C-4774-8A36-1B8ED9C68FDD}" type="pres">
      <dgm:prSet presAssocID="{FF17545B-70D3-4CF1-A410-91E2DC770C2D}" presName="bgRect" presStyleLbl="bgShp" presStyleIdx="0" presStyleCnt="3"/>
      <dgm:spPr/>
    </dgm:pt>
    <dgm:pt modelId="{46DB5651-4052-41E2-A24B-D06D4A68533A}" type="pres">
      <dgm:prSet presAssocID="{FF17545B-70D3-4CF1-A410-91E2DC770C2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451ECA4-055D-43C6-BA65-F27A9D51501C}" type="pres">
      <dgm:prSet presAssocID="{FF17545B-70D3-4CF1-A410-91E2DC770C2D}" presName="spaceRect" presStyleCnt="0"/>
      <dgm:spPr/>
    </dgm:pt>
    <dgm:pt modelId="{2BF58897-2566-4140-AD51-E5D479D826E8}" type="pres">
      <dgm:prSet presAssocID="{FF17545B-70D3-4CF1-A410-91E2DC770C2D}" presName="parTx" presStyleLbl="revTx" presStyleIdx="0" presStyleCnt="3">
        <dgm:presLayoutVars>
          <dgm:chMax val="0"/>
          <dgm:chPref val="0"/>
        </dgm:presLayoutVars>
      </dgm:prSet>
      <dgm:spPr/>
    </dgm:pt>
    <dgm:pt modelId="{6E8619BC-DE70-4268-97E8-5D78D777B8D8}" type="pres">
      <dgm:prSet presAssocID="{502E9CE4-13BF-4DF0-B8C9-A0F2EE33256C}" presName="sibTrans" presStyleCnt="0"/>
      <dgm:spPr/>
    </dgm:pt>
    <dgm:pt modelId="{CBB57BFF-1C7D-427A-B352-218BFF0893C5}" type="pres">
      <dgm:prSet presAssocID="{84FAF367-0337-431D-BB4A-91D6B96B6907}" presName="compNode" presStyleCnt="0"/>
      <dgm:spPr/>
    </dgm:pt>
    <dgm:pt modelId="{95A568F3-AC70-4161-863C-07327DD19174}" type="pres">
      <dgm:prSet presAssocID="{84FAF367-0337-431D-BB4A-91D6B96B6907}" presName="bgRect" presStyleLbl="bgShp" presStyleIdx="1" presStyleCnt="3"/>
      <dgm:spPr/>
    </dgm:pt>
    <dgm:pt modelId="{35991250-C231-45DD-89CE-D9EE707F68FD}" type="pres">
      <dgm:prSet presAssocID="{84FAF367-0337-431D-BB4A-91D6B96B690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F6CEF04-9485-4FD7-8659-C2B2973E6C91}" type="pres">
      <dgm:prSet presAssocID="{84FAF367-0337-431D-BB4A-91D6B96B6907}" presName="spaceRect" presStyleCnt="0"/>
      <dgm:spPr/>
    </dgm:pt>
    <dgm:pt modelId="{732A8D20-4089-4D57-9D21-D9B6886798E4}" type="pres">
      <dgm:prSet presAssocID="{84FAF367-0337-431D-BB4A-91D6B96B6907}" presName="parTx" presStyleLbl="revTx" presStyleIdx="1" presStyleCnt="3">
        <dgm:presLayoutVars>
          <dgm:chMax val="0"/>
          <dgm:chPref val="0"/>
        </dgm:presLayoutVars>
      </dgm:prSet>
      <dgm:spPr/>
    </dgm:pt>
    <dgm:pt modelId="{ABC50CB6-12E7-4B28-9F78-1DD25D1F7A11}" type="pres">
      <dgm:prSet presAssocID="{DD742AFC-25AB-47CE-B337-556B7F9F4922}" presName="sibTrans" presStyleCnt="0"/>
      <dgm:spPr/>
    </dgm:pt>
    <dgm:pt modelId="{A6E29540-74E8-4D90-9A6B-FBDA69C8643B}" type="pres">
      <dgm:prSet presAssocID="{1FE06FE5-4987-4EB6-80F2-FD09CBDD2B86}" presName="compNode" presStyleCnt="0"/>
      <dgm:spPr/>
    </dgm:pt>
    <dgm:pt modelId="{B5B25721-85CE-417F-8505-CD4B99BD6518}" type="pres">
      <dgm:prSet presAssocID="{1FE06FE5-4987-4EB6-80F2-FD09CBDD2B86}" presName="bgRect" presStyleLbl="bgShp" presStyleIdx="2" presStyleCnt="3"/>
      <dgm:spPr/>
    </dgm:pt>
    <dgm:pt modelId="{8A39D93C-AE50-4F32-8EBF-A7F1CE853123}" type="pres">
      <dgm:prSet presAssocID="{1FE06FE5-4987-4EB6-80F2-FD09CBDD2B8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B29FC867-5B4C-4B22-9BE4-7A064AC71AD5}" type="pres">
      <dgm:prSet presAssocID="{1FE06FE5-4987-4EB6-80F2-FD09CBDD2B86}" presName="spaceRect" presStyleCnt="0"/>
      <dgm:spPr/>
    </dgm:pt>
    <dgm:pt modelId="{379FD463-4B7C-4BD6-BBA0-64934E9CA06A}" type="pres">
      <dgm:prSet presAssocID="{1FE06FE5-4987-4EB6-80F2-FD09CBDD2B8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F156B13-30A5-4DBD-8556-83D7E2149038}" type="presOf" srcId="{1FE06FE5-4987-4EB6-80F2-FD09CBDD2B86}" destId="{379FD463-4B7C-4BD6-BBA0-64934E9CA06A}" srcOrd="0" destOrd="0" presId="urn:microsoft.com/office/officeart/2018/2/layout/IconVerticalSolidList"/>
    <dgm:cxn modelId="{92F36170-6A19-4C5A-A591-411FA8337EB7}" srcId="{C9FDF261-FA47-4CD6-9EF3-6CFE4FD5DA77}" destId="{1FE06FE5-4987-4EB6-80F2-FD09CBDD2B86}" srcOrd="2" destOrd="0" parTransId="{7115E188-6B19-46BC-A4C2-F09A417D8992}" sibTransId="{12BE1B62-2D9A-4CF5-90E8-7D0CEA843735}"/>
    <dgm:cxn modelId="{BF915BAE-1D26-42D1-BC73-5B665434C79E}" srcId="{C9FDF261-FA47-4CD6-9EF3-6CFE4FD5DA77}" destId="{84FAF367-0337-431D-BB4A-91D6B96B6907}" srcOrd="1" destOrd="0" parTransId="{D5E963EB-7651-476C-9ABB-959E5C6D5EF9}" sibTransId="{DD742AFC-25AB-47CE-B337-556B7F9F4922}"/>
    <dgm:cxn modelId="{2682D7B3-9AA9-4244-9A22-A2DD64EB6514}" type="presOf" srcId="{FF17545B-70D3-4CF1-A410-91E2DC770C2D}" destId="{2BF58897-2566-4140-AD51-E5D479D826E8}" srcOrd="0" destOrd="0" presId="urn:microsoft.com/office/officeart/2018/2/layout/IconVerticalSolidList"/>
    <dgm:cxn modelId="{697763BC-CAB2-47B0-AD10-303BD2012A79}" type="presOf" srcId="{C9FDF261-FA47-4CD6-9EF3-6CFE4FD5DA77}" destId="{E05DDEDC-CCE6-435F-B8A0-5EAE08528411}" srcOrd="0" destOrd="0" presId="urn:microsoft.com/office/officeart/2018/2/layout/IconVerticalSolidList"/>
    <dgm:cxn modelId="{0C4CEABE-931D-4DBD-BB89-3F8E25020D62}" type="presOf" srcId="{84FAF367-0337-431D-BB4A-91D6B96B6907}" destId="{732A8D20-4089-4D57-9D21-D9B6886798E4}" srcOrd="0" destOrd="0" presId="urn:microsoft.com/office/officeart/2018/2/layout/IconVerticalSolidList"/>
    <dgm:cxn modelId="{B3F6ECE7-774B-4038-BF5D-9712CC21EE3E}" srcId="{C9FDF261-FA47-4CD6-9EF3-6CFE4FD5DA77}" destId="{FF17545B-70D3-4CF1-A410-91E2DC770C2D}" srcOrd="0" destOrd="0" parTransId="{294559BC-A8FA-4CCA-9B09-EDE2C399552C}" sibTransId="{502E9CE4-13BF-4DF0-B8C9-A0F2EE33256C}"/>
    <dgm:cxn modelId="{5678013F-DDB6-4F6B-A59C-71A5A5B484DD}" type="presParOf" srcId="{E05DDEDC-CCE6-435F-B8A0-5EAE08528411}" destId="{FFDE1712-858D-4E46-AE0F-7A0CB163B941}" srcOrd="0" destOrd="0" presId="urn:microsoft.com/office/officeart/2018/2/layout/IconVerticalSolidList"/>
    <dgm:cxn modelId="{154B17B8-CD51-47EE-838E-4CF1193E144D}" type="presParOf" srcId="{FFDE1712-858D-4E46-AE0F-7A0CB163B941}" destId="{635B744F-096C-4774-8A36-1B8ED9C68FDD}" srcOrd="0" destOrd="0" presId="urn:microsoft.com/office/officeart/2018/2/layout/IconVerticalSolidList"/>
    <dgm:cxn modelId="{2E739621-9532-4485-9CB1-88801A6EDF6B}" type="presParOf" srcId="{FFDE1712-858D-4E46-AE0F-7A0CB163B941}" destId="{46DB5651-4052-41E2-A24B-D06D4A68533A}" srcOrd="1" destOrd="0" presId="urn:microsoft.com/office/officeart/2018/2/layout/IconVerticalSolidList"/>
    <dgm:cxn modelId="{D43E9A26-535B-4B2F-BD34-9103D9CD4680}" type="presParOf" srcId="{FFDE1712-858D-4E46-AE0F-7A0CB163B941}" destId="{C451ECA4-055D-43C6-BA65-F27A9D51501C}" srcOrd="2" destOrd="0" presId="urn:microsoft.com/office/officeart/2018/2/layout/IconVerticalSolidList"/>
    <dgm:cxn modelId="{B67E15D6-57F9-4CC2-920E-1948C68C4A04}" type="presParOf" srcId="{FFDE1712-858D-4E46-AE0F-7A0CB163B941}" destId="{2BF58897-2566-4140-AD51-E5D479D826E8}" srcOrd="3" destOrd="0" presId="urn:microsoft.com/office/officeart/2018/2/layout/IconVerticalSolidList"/>
    <dgm:cxn modelId="{B6DA6087-DE0E-4FE3-846A-B9D196D6188C}" type="presParOf" srcId="{E05DDEDC-CCE6-435F-B8A0-5EAE08528411}" destId="{6E8619BC-DE70-4268-97E8-5D78D777B8D8}" srcOrd="1" destOrd="0" presId="urn:microsoft.com/office/officeart/2018/2/layout/IconVerticalSolidList"/>
    <dgm:cxn modelId="{17C6AB98-D541-4E0A-9087-C082326CC5B8}" type="presParOf" srcId="{E05DDEDC-CCE6-435F-B8A0-5EAE08528411}" destId="{CBB57BFF-1C7D-427A-B352-218BFF0893C5}" srcOrd="2" destOrd="0" presId="urn:microsoft.com/office/officeart/2018/2/layout/IconVerticalSolidList"/>
    <dgm:cxn modelId="{6769FD55-33E0-44DE-B1D5-7D084E76C5B5}" type="presParOf" srcId="{CBB57BFF-1C7D-427A-B352-218BFF0893C5}" destId="{95A568F3-AC70-4161-863C-07327DD19174}" srcOrd="0" destOrd="0" presId="urn:microsoft.com/office/officeart/2018/2/layout/IconVerticalSolidList"/>
    <dgm:cxn modelId="{9109551A-EF5C-48F5-9A34-4E4332EB70AB}" type="presParOf" srcId="{CBB57BFF-1C7D-427A-B352-218BFF0893C5}" destId="{35991250-C231-45DD-89CE-D9EE707F68FD}" srcOrd="1" destOrd="0" presId="urn:microsoft.com/office/officeart/2018/2/layout/IconVerticalSolidList"/>
    <dgm:cxn modelId="{340FB416-9C3A-4450-9E16-CF6E574F7C94}" type="presParOf" srcId="{CBB57BFF-1C7D-427A-B352-218BFF0893C5}" destId="{EF6CEF04-9485-4FD7-8659-C2B2973E6C91}" srcOrd="2" destOrd="0" presId="urn:microsoft.com/office/officeart/2018/2/layout/IconVerticalSolidList"/>
    <dgm:cxn modelId="{72C65F4A-7FF5-40FF-8AF8-A975FC9F16BF}" type="presParOf" srcId="{CBB57BFF-1C7D-427A-B352-218BFF0893C5}" destId="{732A8D20-4089-4D57-9D21-D9B6886798E4}" srcOrd="3" destOrd="0" presId="urn:microsoft.com/office/officeart/2018/2/layout/IconVerticalSolidList"/>
    <dgm:cxn modelId="{E2B2BADD-143E-41DA-B583-366015EDE39B}" type="presParOf" srcId="{E05DDEDC-CCE6-435F-B8A0-5EAE08528411}" destId="{ABC50CB6-12E7-4B28-9F78-1DD25D1F7A11}" srcOrd="3" destOrd="0" presId="urn:microsoft.com/office/officeart/2018/2/layout/IconVerticalSolidList"/>
    <dgm:cxn modelId="{FDD0A3CC-25B1-43DC-86F8-CBD8B62224C7}" type="presParOf" srcId="{E05DDEDC-CCE6-435F-B8A0-5EAE08528411}" destId="{A6E29540-74E8-4D90-9A6B-FBDA69C8643B}" srcOrd="4" destOrd="0" presId="urn:microsoft.com/office/officeart/2018/2/layout/IconVerticalSolidList"/>
    <dgm:cxn modelId="{67A7AD2E-3064-4F42-949A-633A04A8AD47}" type="presParOf" srcId="{A6E29540-74E8-4D90-9A6B-FBDA69C8643B}" destId="{B5B25721-85CE-417F-8505-CD4B99BD6518}" srcOrd="0" destOrd="0" presId="urn:microsoft.com/office/officeart/2018/2/layout/IconVerticalSolidList"/>
    <dgm:cxn modelId="{2C69E152-F383-4603-AECF-564DDB1CE245}" type="presParOf" srcId="{A6E29540-74E8-4D90-9A6B-FBDA69C8643B}" destId="{8A39D93C-AE50-4F32-8EBF-A7F1CE853123}" srcOrd="1" destOrd="0" presId="urn:microsoft.com/office/officeart/2018/2/layout/IconVerticalSolidList"/>
    <dgm:cxn modelId="{352C37A6-74FD-4145-94A2-E32D7602C19D}" type="presParOf" srcId="{A6E29540-74E8-4D90-9A6B-FBDA69C8643B}" destId="{B29FC867-5B4C-4B22-9BE4-7A064AC71AD5}" srcOrd="2" destOrd="0" presId="urn:microsoft.com/office/officeart/2018/2/layout/IconVerticalSolidList"/>
    <dgm:cxn modelId="{2919414E-F62A-4DD1-A50A-4BFC47C97700}" type="presParOf" srcId="{A6E29540-74E8-4D90-9A6B-FBDA69C8643B}" destId="{379FD463-4B7C-4BD6-BBA0-64934E9CA0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1D0E41D-18A3-4533-942D-9D51832A086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03B2F94-970F-4460-B474-5E2CD5291685}">
      <dgm:prSet custT="1"/>
      <dgm:spPr/>
      <dgm:t>
        <a:bodyPr/>
        <a:lstStyle/>
        <a:p>
          <a:pPr algn="l">
            <a:lnSpc>
              <a:spcPct val="100000"/>
            </a:lnSpc>
            <a:defRPr cap="all"/>
          </a:pPr>
          <a:r>
            <a:rPr lang="fr-CA" sz="2400" b="1" u="sng" dirty="0">
              <a:latin typeface="+mj-lt"/>
            </a:rPr>
            <a:t>Niveau ciblé</a:t>
          </a:r>
          <a:r>
            <a:rPr lang="fr-CA" sz="2400" dirty="0">
              <a:latin typeface="+mj-lt"/>
            </a:rPr>
            <a:t>: Primaire, groupes d’adaptation scolaire, adultes DI sévère</a:t>
          </a:r>
          <a:endParaRPr lang="en-US" sz="2400" dirty="0">
            <a:latin typeface="+mj-lt"/>
          </a:endParaRPr>
        </a:p>
      </dgm:t>
    </dgm:pt>
    <dgm:pt modelId="{71385EA3-BCAD-4198-B794-AFDB02CFF0FC}" type="parTrans" cxnId="{C687E1F7-AEC0-4035-A2CC-C30D4343B8BB}">
      <dgm:prSet/>
      <dgm:spPr/>
      <dgm:t>
        <a:bodyPr/>
        <a:lstStyle/>
        <a:p>
          <a:endParaRPr lang="en-US"/>
        </a:p>
      </dgm:t>
    </dgm:pt>
    <dgm:pt modelId="{891811DB-8276-462D-848D-529280F3BDF2}" type="sibTrans" cxnId="{C687E1F7-AEC0-4035-A2CC-C30D4343B8BB}">
      <dgm:prSet/>
      <dgm:spPr/>
      <dgm:t>
        <a:bodyPr/>
        <a:lstStyle/>
        <a:p>
          <a:endParaRPr lang="en-US"/>
        </a:p>
      </dgm:t>
    </dgm:pt>
    <dgm:pt modelId="{7F092897-A30E-4C75-871A-952539F4679C}">
      <dgm:prSet custT="1"/>
      <dgm:spPr/>
      <dgm:t>
        <a:bodyPr/>
        <a:lstStyle/>
        <a:p>
          <a:pPr algn="l">
            <a:lnSpc>
              <a:spcPct val="100000"/>
            </a:lnSpc>
            <a:defRPr cap="all"/>
          </a:pPr>
          <a:r>
            <a:rPr lang="fr-CA" sz="2400" b="1" u="sng" dirty="0">
              <a:latin typeface="+mj-lt"/>
            </a:rPr>
            <a:t>But</a:t>
          </a:r>
          <a:r>
            <a:rPr lang="fr-CA" sz="2400" dirty="0">
              <a:latin typeface="+mj-lt"/>
            </a:rPr>
            <a:t>: Application davantage ludique et de niveau primaire, permet de reconnaitre les pièces de monnaie canadienne</a:t>
          </a:r>
          <a:endParaRPr lang="en-US" sz="2400" dirty="0">
            <a:latin typeface="+mj-lt"/>
          </a:endParaRPr>
        </a:p>
      </dgm:t>
    </dgm:pt>
    <dgm:pt modelId="{FC3EEE6E-BFBC-4AC0-AB20-6F95CEA763B9}" type="parTrans" cxnId="{8B722811-771D-431B-8DF4-74EC70F49A79}">
      <dgm:prSet/>
      <dgm:spPr/>
      <dgm:t>
        <a:bodyPr/>
        <a:lstStyle/>
        <a:p>
          <a:endParaRPr lang="en-US"/>
        </a:p>
      </dgm:t>
    </dgm:pt>
    <dgm:pt modelId="{94E72543-59CF-4DCF-AA5E-1D0E06A14118}" type="sibTrans" cxnId="{8B722811-771D-431B-8DF4-74EC70F49A79}">
      <dgm:prSet/>
      <dgm:spPr/>
      <dgm:t>
        <a:bodyPr/>
        <a:lstStyle/>
        <a:p>
          <a:endParaRPr lang="en-US"/>
        </a:p>
      </dgm:t>
    </dgm:pt>
    <dgm:pt modelId="{00AE129A-41B6-45C5-85DA-31DD6D990C6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CA" sz="2400" i="1" dirty="0">
              <a:latin typeface="+mj-lt"/>
            </a:rPr>
            <a:t>Maintenant… À vous de jouer et d’explorer cet outil!</a:t>
          </a:r>
          <a:endParaRPr lang="en-US" sz="2400" dirty="0">
            <a:latin typeface="+mj-lt"/>
          </a:endParaRPr>
        </a:p>
      </dgm:t>
    </dgm:pt>
    <dgm:pt modelId="{85C60E80-7164-4C59-AB0A-6F8BD72D7595}" type="parTrans" cxnId="{F59F4E88-CF9D-4B44-899D-6312328A5CCD}">
      <dgm:prSet/>
      <dgm:spPr/>
      <dgm:t>
        <a:bodyPr/>
        <a:lstStyle/>
        <a:p>
          <a:endParaRPr lang="en-US"/>
        </a:p>
      </dgm:t>
    </dgm:pt>
    <dgm:pt modelId="{EE387F4B-E166-4C51-8DF2-194A8E4DB789}" type="sibTrans" cxnId="{F59F4E88-CF9D-4B44-899D-6312328A5CCD}">
      <dgm:prSet/>
      <dgm:spPr/>
      <dgm:t>
        <a:bodyPr/>
        <a:lstStyle/>
        <a:p>
          <a:endParaRPr lang="en-US"/>
        </a:p>
      </dgm:t>
    </dgm:pt>
    <dgm:pt modelId="{A27D6EE2-9472-4201-89EC-5E1F9EB4B678}" type="pres">
      <dgm:prSet presAssocID="{01D0E41D-18A3-4533-942D-9D51832A086F}" presName="root" presStyleCnt="0">
        <dgm:presLayoutVars>
          <dgm:dir/>
          <dgm:resizeHandles val="exact"/>
        </dgm:presLayoutVars>
      </dgm:prSet>
      <dgm:spPr/>
    </dgm:pt>
    <dgm:pt modelId="{4A59EDB8-4F0F-41E3-AB94-A408A221F930}" type="pres">
      <dgm:prSet presAssocID="{203B2F94-970F-4460-B474-5E2CD5291685}" presName="compNode" presStyleCnt="0"/>
      <dgm:spPr/>
    </dgm:pt>
    <dgm:pt modelId="{3040DFD7-E177-42CF-AB9A-3ADF2D2F0FFF}" type="pres">
      <dgm:prSet presAssocID="{203B2F94-970F-4460-B474-5E2CD5291685}" presName="iconBgRect" presStyleLbl="bgShp" presStyleIdx="0" presStyleCnt="3" custLinFactNeighborX="-27831" custLinFactNeighborY="16471"/>
      <dgm:spPr/>
    </dgm:pt>
    <dgm:pt modelId="{C7D6EADE-E316-46C4-A686-4649DDF5F532}" type="pres">
      <dgm:prSet presAssocID="{203B2F94-970F-4460-B474-5E2CD5291685}" presName="iconRect" presStyleLbl="node1" presStyleIdx="0" presStyleCnt="3" custLinFactNeighborX="-47515" custLinFactNeighborY="2385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ccès universel "/>
        </a:ext>
      </dgm:extLst>
    </dgm:pt>
    <dgm:pt modelId="{FA3647B3-61D2-4E16-A477-7E7AC89F3022}" type="pres">
      <dgm:prSet presAssocID="{203B2F94-970F-4460-B474-5E2CD5291685}" presName="spaceRect" presStyleCnt="0"/>
      <dgm:spPr/>
    </dgm:pt>
    <dgm:pt modelId="{68C3B466-F010-4F0B-A2A7-118A2055CD79}" type="pres">
      <dgm:prSet presAssocID="{203B2F94-970F-4460-B474-5E2CD5291685}" presName="textRect" presStyleLbl="revTx" presStyleIdx="0" presStyleCnt="3" custScaleX="139620" custScaleY="128701" custLinFactNeighborX="3532" custLinFactNeighborY="6326">
        <dgm:presLayoutVars>
          <dgm:chMax val="1"/>
          <dgm:chPref val="1"/>
        </dgm:presLayoutVars>
      </dgm:prSet>
      <dgm:spPr/>
    </dgm:pt>
    <dgm:pt modelId="{ACDFB2AF-387D-4A16-BBCE-A1F08EEDEA2E}" type="pres">
      <dgm:prSet presAssocID="{891811DB-8276-462D-848D-529280F3BDF2}" presName="sibTrans" presStyleCnt="0"/>
      <dgm:spPr/>
    </dgm:pt>
    <dgm:pt modelId="{7AAF395E-0774-465D-BA32-3227C36D39D2}" type="pres">
      <dgm:prSet presAssocID="{7F092897-A30E-4C75-871A-952539F4679C}" presName="compNode" presStyleCnt="0"/>
      <dgm:spPr/>
    </dgm:pt>
    <dgm:pt modelId="{146AE7D1-9839-4D0E-BDF6-9764DCB41C3E}" type="pres">
      <dgm:prSet presAssocID="{7F092897-A30E-4C75-871A-952539F4679C}" presName="iconBgRect" presStyleLbl="bgShp" presStyleIdx="1" presStyleCnt="3" custLinFactNeighborX="-17039" custLinFactNeighborY="18743"/>
      <dgm:spPr/>
    </dgm:pt>
    <dgm:pt modelId="{1AE623EF-979A-49A7-BCD7-8F99D910644A}" type="pres">
      <dgm:prSet presAssocID="{7F092897-A30E-4C75-871A-952539F4679C}" presName="iconRect" presStyleLbl="node1" presStyleIdx="1" presStyleCnt="3" custLinFactNeighborX="-23757" custLinFactNeighborY="2800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ble"/>
        </a:ext>
      </dgm:extLst>
    </dgm:pt>
    <dgm:pt modelId="{3996E91E-77FD-459D-A0C0-1E111A4E93E0}" type="pres">
      <dgm:prSet presAssocID="{7F092897-A30E-4C75-871A-952539F4679C}" presName="spaceRect" presStyleCnt="0"/>
      <dgm:spPr/>
    </dgm:pt>
    <dgm:pt modelId="{DB2D14F5-85BB-4CDE-8837-AEC8DE075EFB}" type="pres">
      <dgm:prSet presAssocID="{7F092897-A30E-4C75-871A-952539F4679C}" presName="textRect" presStyleLbl="revTx" presStyleIdx="1" presStyleCnt="3" custScaleX="130438" custScaleY="139753" custLinFactNeighborX="1497" custLinFactNeighborY="13324">
        <dgm:presLayoutVars>
          <dgm:chMax val="1"/>
          <dgm:chPref val="1"/>
        </dgm:presLayoutVars>
      </dgm:prSet>
      <dgm:spPr/>
    </dgm:pt>
    <dgm:pt modelId="{E140997E-46A0-4CF5-9ED8-33DB36E7F1A7}" type="pres">
      <dgm:prSet presAssocID="{94E72543-59CF-4DCF-AA5E-1D0E06A14118}" presName="sibTrans" presStyleCnt="0"/>
      <dgm:spPr/>
    </dgm:pt>
    <dgm:pt modelId="{CB05C83B-E1AA-4A0F-AE91-D9E3B4D4DB2B}" type="pres">
      <dgm:prSet presAssocID="{00AE129A-41B6-45C5-85DA-31DD6D990C6C}" presName="compNode" presStyleCnt="0"/>
      <dgm:spPr/>
    </dgm:pt>
    <dgm:pt modelId="{DFB15EEA-7268-4B49-9AA9-C920B95A6A59}" type="pres">
      <dgm:prSet presAssocID="{00AE129A-41B6-45C5-85DA-31DD6D990C6C}" presName="iconBgRect" presStyleLbl="bgShp" presStyleIdx="2" presStyleCnt="3" custLinFactNeighborX="-3646" custLinFactNeighborY="10791"/>
      <dgm:spPr/>
    </dgm:pt>
    <dgm:pt modelId="{32F3893F-6D95-4DDE-B31F-4585BADB02B7}" type="pres">
      <dgm:prSet presAssocID="{00AE129A-41B6-45C5-85DA-31DD6D990C6C}" presName="iconRect" presStyleLbl="node1" presStyleIdx="2" presStyleCnt="3" custLinFactNeighborX="-5813" custLinFactNeighborY="1305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Œil"/>
        </a:ext>
      </dgm:extLst>
    </dgm:pt>
    <dgm:pt modelId="{6814E3CB-9E96-435C-8681-6188F8FAB4FB}" type="pres">
      <dgm:prSet presAssocID="{00AE129A-41B6-45C5-85DA-31DD6D990C6C}" presName="spaceRect" presStyleCnt="0"/>
      <dgm:spPr/>
    </dgm:pt>
    <dgm:pt modelId="{4A9D537C-99AF-4749-9FED-A43B755479C7}" type="pres">
      <dgm:prSet presAssocID="{00AE129A-41B6-45C5-85DA-31DD6D990C6C}" presName="textRect" presStyleLbl="revTx" presStyleIdx="2" presStyleCnt="3" custLinFactNeighborX="-4158" custLinFactNeighborY="-14686">
        <dgm:presLayoutVars>
          <dgm:chMax val="1"/>
          <dgm:chPref val="1"/>
        </dgm:presLayoutVars>
      </dgm:prSet>
      <dgm:spPr/>
    </dgm:pt>
  </dgm:ptLst>
  <dgm:cxnLst>
    <dgm:cxn modelId="{B49BAE04-570E-4E8B-A331-780D91796643}" type="presOf" srcId="{203B2F94-970F-4460-B474-5E2CD5291685}" destId="{68C3B466-F010-4F0B-A2A7-118A2055CD79}" srcOrd="0" destOrd="0" presId="urn:microsoft.com/office/officeart/2018/5/layout/IconCircleLabelList"/>
    <dgm:cxn modelId="{8B722811-771D-431B-8DF4-74EC70F49A79}" srcId="{01D0E41D-18A3-4533-942D-9D51832A086F}" destId="{7F092897-A30E-4C75-871A-952539F4679C}" srcOrd="1" destOrd="0" parTransId="{FC3EEE6E-BFBC-4AC0-AB20-6F95CEA763B9}" sibTransId="{94E72543-59CF-4DCF-AA5E-1D0E06A14118}"/>
    <dgm:cxn modelId="{F59F4E88-CF9D-4B44-899D-6312328A5CCD}" srcId="{01D0E41D-18A3-4533-942D-9D51832A086F}" destId="{00AE129A-41B6-45C5-85DA-31DD6D990C6C}" srcOrd="2" destOrd="0" parTransId="{85C60E80-7164-4C59-AB0A-6F8BD72D7595}" sibTransId="{EE387F4B-E166-4C51-8DF2-194A8E4DB789}"/>
    <dgm:cxn modelId="{FF1B6AA7-6341-4E82-984D-C528715A496A}" type="presOf" srcId="{7F092897-A30E-4C75-871A-952539F4679C}" destId="{DB2D14F5-85BB-4CDE-8837-AEC8DE075EFB}" srcOrd="0" destOrd="0" presId="urn:microsoft.com/office/officeart/2018/5/layout/IconCircleLabelList"/>
    <dgm:cxn modelId="{D4E17DA7-C938-4246-8CCA-221F777AC40E}" type="presOf" srcId="{00AE129A-41B6-45C5-85DA-31DD6D990C6C}" destId="{4A9D537C-99AF-4749-9FED-A43B755479C7}" srcOrd="0" destOrd="0" presId="urn:microsoft.com/office/officeart/2018/5/layout/IconCircleLabelList"/>
    <dgm:cxn modelId="{D83819DF-73CD-4BA9-8173-51748F7F767D}" type="presOf" srcId="{01D0E41D-18A3-4533-942D-9D51832A086F}" destId="{A27D6EE2-9472-4201-89EC-5E1F9EB4B678}" srcOrd="0" destOrd="0" presId="urn:microsoft.com/office/officeart/2018/5/layout/IconCircleLabelList"/>
    <dgm:cxn modelId="{C687E1F7-AEC0-4035-A2CC-C30D4343B8BB}" srcId="{01D0E41D-18A3-4533-942D-9D51832A086F}" destId="{203B2F94-970F-4460-B474-5E2CD5291685}" srcOrd="0" destOrd="0" parTransId="{71385EA3-BCAD-4198-B794-AFDB02CFF0FC}" sibTransId="{891811DB-8276-462D-848D-529280F3BDF2}"/>
    <dgm:cxn modelId="{1A9BC5D2-BCE1-4310-8F5F-15B4F576D95C}" type="presParOf" srcId="{A27D6EE2-9472-4201-89EC-5E1F9EB4B678}" destId="{4A59EDB8-4F0F-41E3-AB94-A408A221F930}" srcOrd="0" destOrd="0" presId="urn:microsoft.com/office/officeart/2018/5/layout/IconCircleLabelList"/>
    <dgm:cxn modelId="{A61960D3-DE90-49A0-BAD1-0423D0582197}" type="presParOf" srcId="{4A59EDB8-4F0F-41E3-AB94-A408A221F930}" destId="{3040DFD7-E177-42CF-AB9A-3ADF2D2F0FFF}" srcOrd="0" destOrd="0" presId="urn:microsoft.com/office/officeart/2018/5/layout/IconCircleLabelList"/>
    <dgm:cxn modelId="{B2BF437F-92D4-4336-B5E0-C73C92C89125}" type="presParOf" srcId="{4A59EDB8-4F0F-41E3-AB94-A408A221F930}" destId="{C7D6EADE-E316-46C4-A686-4649DDF5F532}" srcOrd="1" destOrd="0" presId="urn:microsoft.com/office/officeart/2018/5/layout/IconCircleLabelList"/>
    <dgm:cxn modelId="{E040AF45-F364-4A18-8AE0-7E2A302C32BE}" type="presParOf" srcId="{4A59EDB8-4F0F-41E3-AB94-A408A221F930}" destId="{FA3647B3-61D2-4E16-A477-7E7AC89F3022}" srcOrd="2" destOrd="0" presId="urn:microsoft.com/office/officeart/2018/5/layout/IconCircleLabelList"/>
    <dgm:cxn modelId="{85748943-B139-4FCB-8548-6EEE3D49EFCB}" type="presParOf" srcId="{4A59EDB8-4F0F-41E3-AB94-A408A221F930}" destId="{68C3B466-F010-4F0B-A2A7-118A2055CD79}" srcOrd="3" destOrd="0" presId="urn:microsoft.com/office/officeart/2018/5/layout/IconCircleLabelList"/>
    <dgm:cxn modelId="{9170700E-7F3F-4BD1-A0E7-7DC3CE9556AA}" type="presParOf" srcId="{A27D6EE2-9472-4201-89EC-5E1F9EB4B678}" destId="{ACDFB2AF-387D-4A16-BBCE-A1F08EEDEA2E}" srcOrd="1" destOrd="0" presId="urn:microsoft.com/office/officeart/2018/5/layout/IconCircleLabelList"/>
    <dgm:cxn modelId="{5C6048B3-557B-478D-AFAD-E4D9377A72C4}" type="presParOf" srcId="{A27D6EE2-9472-4201-89EC-5E1F9EB4B678}" destId="{7AAF395E-0774-465D-BA32-3227C36D39D2}" srcOrd="2" destOrd="0" presId="urn:microsoft.com/office/officeart/2018/5/layout/IconCircleLabelList"/>
    <dgm:cxn modelId="{E5135D37-53D6-4379-A107-E9E05569F3AF}" type="presParOf" srcId="{7AAF395E-0774-465D-BA32-3227C36D39D2}" destId="{146AE7D1-9839-4D0E-BDF6-9764DCB41C3E}" srcOrd="0" destOrd="0" presId="urn:microsoft.com/office/officeart/2018/5/layout/IconCircleLabelList"/>
    <dgm:cxn modelId="{C2C80152-8239-47B7-B4AB-A0FDF043C542}" type="presParOf" srcId="{7AAF395E-0774-465D-BA32-3227C36D39D2}" destId="{1AE623EF-979A-49A7-BCD7-8F99D910644A}" srcOrd="1" destOrd="0" presId="urn:microsoft.com/office/officeart/2018/5/layout/IconCircleLabelList"/>
    <dgm:cxn modelId="{A796BB75-C398-431E-8AE0-0BA107BBF011}" type="presParOf" srcId="{7AAF395E-0774-465D-BA32-3227C36D39D2}" destId="{3996E91E-77FD-459D-A0C0-1E111A4E93E0}" srcOrd="2" destOrd="0" presId="urn:microsoft.com/office/officeart/2018/5/layout/IconCircleLabelList"/>
    <dgm:cxn modelId="{88ED433A-E664-4D57-905E-8BC8835686E0}" type="presParOf" srcId="{7AAF395E-0774-465D-BA32-3227C36D39D2}" destId="{DB2D14F5-85BB-4CDE-8837-AEC8DE075EFB}" srcOrd="3" destOrd="0" presId="urn:microsoft.com/office/officeart/2018/5/layout/IconCircleLabelList"/>
    <dgm:cxn modelId="{9F46E723-D3F9-4FDB-B6DF-54A6CD512B8B}" type="presParOf" srcId="{A27D6EE2-9472-4201-89EC-5E1F9EB4B678}" destId="{E140997E-46A0-4CF5-9ED8-33DB36E7F1A7}" srcOrd="3" destOrd="0" presId="urn:microsoft.com/office/officeart/2018/5/layout/IconCircleLabelList"/>
    <dgm:cxn modelId="{55C87CFF-0766-411D-BD86-7B0118AC9108}" type="presParOf" srcId="{A27D6EE2-9472-4201-89EC-5E1F9EB4B678}" destId="{CB05C83B-E1AA-4A0F-AE91-D9E3B4D4DB2B}" srcOrd="4" destOrd="0" presId="urn:microsoft.com/office/officeart/2018/5/layout/IconCircleLabelList"/>
    <dgm:cxn modelId="{61431FBD-C1E5-4BE9-BC2E-57CA441F3CA9}" type="presParOf" srcId="{CB05C83B-E1AA-4A0F-AE91-D9E3B4D4DB2B}" destId="{DFB15EEA-7268-4B49-9AA9-C920B95A6A59}" srcOrd="0" destOrd="0" presId="urn:microsoft.com/office/officeart/2018/5/layout/IconCircleLabelList"/>
    <dgm:cxn modelId="{0E43EEAF-5FC8-423E-8A92-DED221E924BB}" type="presParOf" srcId="{CB05C83B-E1AA-4A0F-AE91-D9E3B4D4DB2B}" destId="{32F3893F-6D95-4DDE-B31F-4585BADB02B7}" srcOrd="1" destOrd="0" presId="urn:microsoft.com/office/officeart/2018/5/layout/IconCircleLabelList"/>
    <dgm:cxn modelId="{004EBF2D-5959-4383-9708-14D2B3D6E0A5}" type="presParOf" srcId="{CB05C83B-E1AA-4A0F-AE91-D9E3B4D4DB2B}" destId="{6814E3CB-9E96-435C-8681-6188F8FAB4FB}" srcOrd="2" destOrd="0" presId="urn:microsoft.com/office/officeart/2018/5/layout/IconCircleLabelList"/>
    <dgm:cxn modelId="{B315B5C6-D150-4A3E-A8EF-65FD5F1531C2}" type="presParOf" srcId="{CB05C83B-E1AA-4A0F-AE91-D9E3B4D4DB2B}" destId="{4A9D537C-99AF-4749-9FED-A43B755479C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C76E6B0-A1D1-4D3B-AABC-893225C3CB1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C941685-7838-4218-B0F9-CF48E3B1F5EE}">
      <dgm:prSet custT="1"/>
      <dgm:spPr/>
      <dgm:t>
        <a:bodyPr/>
        <a:lstStyle/>
        <a:p>
          <a:pPr algn="l">
            <a:defRPr cap="all"/>
          </a:pPr>
          <a:r>
            <a:rPr lang="fr-CA" sz="1800" dirty="0">
              <a:latin typeface="+mj-lt"/>
            </a:rPr>
            <a:t>Logiciel pour images et photos davantage utilisé par l’enseignant, mais peut être utilisé par les élèves également dans un cadre pédagogique</a:t>
          </a:r>
          <a:endParaRPr lang="en-US" sz="1800" dirty="0">
            <a:latin typeface="+mj-lt"/>
          </a:endParaRPr>
        </a:p>
      </dgm:t>
    </dgm:pt>
    <dgm:pt modelId="{EE7DFB97-01EA-4CEA-9B0F-B5DAE14AF4AC}" type="parTrans" cxnId="{D707CF2F-054C-45C0-B866-BF76EEC6559D}">
      <dgm:prSet/>
      <dgm:spPr/>
      <dgm:t>
        <a:bodyPr/>
        <a:lstStyle/>
        <a:p>
          <a:endParaRPr lang="en-US"/>
        </a:p>
      </dgm:t>
    </dgm:pt>
    <dgm:pt modelId="{FBBB16CA-B6AD-420D-B4C9-5089FE29FB20}" type="sibTrans" cxnId="{D707CF2F-054C-45C0-B866-BF76EEC6559D}">
      <dgm:prSet/>
      <dgm:spPr/>
      <dgm:t>
        <a:bodyPr/>
        <a:lstStyle/>
        <a:p>
          <a:endParaRPr lang="en-US"/>
        </a:p>
      </dgm:t>
    </dgm:pt>
    <dgm:pt modelId="{5B47A3A2-CEFF-45C7-B8BE-6EF947843016}">
      <dgm:prSet custT="1"/>
      <dgm:spPr/>
      <dgm:t>
        <a:bodyPr/>
        <a:lstStyle/>
        <a:p>
          <a:pPr algn="l">
            <a:defRPr cap="all"/>
          </a:pPr>
          <a:r>
            <a:rPr lang="fr-CA" sz="1800" b="1" u="sng" dirty="0">
              <a:latin typeface="+mj-lt"/>
            </a:rPr>
            <a:t>But</a:t>
          </a:r>
          <a:r>
            <a:rPr lang="fr-CA" sz="1800" dirty="0">
              <a:latin typeface="+mj-lt"/>
            </a:rPr>
            <a:t>: Effectuer des retouches ou des modifications (couper, recadrer, redimensionner, transformer, dessiner, colorer, étamper, etc.) des photos, images, pictogrammes et les ajouter à vos documents afin d’obtenir un meilleur visuel pour vos élèves.</a:t>
          </a:r>
          <a:endParaRPr lang="en-US" sz="1800" dirty="0">
            <a:latin typeface="+mj-lt"/>
          </a:endParaRPr>
        </a:p>
      </dgm:t>
    </dgm:pt>
    <dgm:pt modelId="{0399FB60-E159-4000-B537-A8ED1463988F}" type="parTrans" cxnId="{7D142CEA-4102-4034-82CA-4A7F6F0B036C}">
      <dgm:prSet/>
      <dgm:spPr/>
      <dgm:t>
        <a:bodyPr/>
        <a:lstStyle/>
        <a:p>
          <a:endParaRPr lang="en-US"/>
        </a:p>
      </dgm:t>
    </dgm:pt>
    <dgm:pt modelId="{1B6A550B-8FBE-4981-82E4-17A777DB7C92}" type="sibTrans" cxnId="{7D142CEA-4102-4034-82CA-4A7F6F0B036C}">
      <dgm:prSet/>
      <dgm:spPr/>
      <dgm:t>
        <a:bodyPr/>
        <a:lstStyle/>
        <a:p>
          <a:endParaRPr lang="en-US"/>
        </a:p>
      </dgm:t>
    </dgm:pt>
    <dgm:pt modelId="{7AEA688E-8A90-4068-B6E6-BFEF239256C5}">
      <dgm:prSet custT="1"/>
      <dgm:spPr/>
      <dgm:t>
        <a:bodyPr/>
        <a:lstStyle/>
        <a:p>
          <a:pPr>
            <a:defRPr cap="all"/>
          </a:pPr>
          <a:r>
            <a:rPr lang="fr-CA" sz="2800" i="1" dirty="0">
              <a:latin typeface="+mj-lt"/>
            </a:rPr>
            <a:t>Démonstration !</a:t>
          </a:r>
          <a:endParaRPr lang="en-US" sz="2800" dirty="0">
            <a:latin typeface="+mj-lt"/>
          </a:endParaRPr>
        </a:p>
      </dgm:t>
    </dgm:pt>
    <dgm:pt modelId="{5C24B318-63BB-43EC-884A-625A1D1DF199}" type="parTrans" cxnId="{32C1EC6C-D320-4A10-9DAE-9BCD4F7F6FB8}">
      <dgm:prSet/>
      <dgm:spPr/>
      <dgm:t>
        <a:bodyPr/>
        <a:lstStyle/>
        <a:p>
          <a:endParaRPr lang="en-US"/>
        </a:p>
      </dgm:t>
    </dgm:pt>
    <dgm:pt modelId="{C8456255-AF94-4852-AE4D-953608D31B3C}" type="sibTrans" cxnId="{32C1EC6C-D320-4A10-9DAE-9BCD4F7F6FB8}">
      <dgm:prSet/>
      <dgm:spPr/>
      <dgm:t>
        <a:bodyPr/>
        <a:lstStyle/>
        <a:p>
          <a:endParaRPr lang="en-US"/>
        </a:p>
      </dgm:t>
    </dgm:pt>
    <dgm:pt modelId="{B04C1FE3-94B2-4563-9156-FF67DD7EC476}" type="pres">
      <dgm:prSet presAssocID="{BC76E6B0-A1D1-4D3B-AABC-893225C3CB18}" presName="root" presStyleCnt="0">
        <dgm:presLayoutVars>
          <dgm:dir/>
          <dgm:resizeHandles val="exact"/>
        </dgm:presLayoutVars>
      </dgm:prSet>
      <dgm:spPr/>
    </dgm:pt>
    <dgm:pt modelId="{71C5DE0B-9E5B-4FDD-A6CB-A58C686614DE}" type="pres">
      <dgm:prSet presAssocID="{BC941685-7838-4218-B0F9-CF48E3B1F5EE}" presName="compNode" presStyleCnt="0"/>
      <dgm:spPr/>
    </dgm:pt>
    <dgm:pt modelId="{C560E9B0-3509-4C8C-9D16-F88493EFBF34}" type="pres">
      <dgm:prSet presAssocID="{BC941685-7838-4218-B0F9-CF48E3B1F5EE}" presName="iconBgRect" presStyleLbl="bgShp" presStyleIdx="0" presStyleCnt="3" custLinFactNeighborX="-3132" custLinFactNeighborY="11029"/>
      <dgm:spPr/>
    </dgm:pt>
    <dgm:pt modelId="{C0C3B7E7-4231-4E05-86A1-2B3D9D6616DE}" type="pres">
      <dgm:prSet presAssocID="{BC941685-7838-4218-B0F9-CF48E3B1F5EE}" presName="iconRect" presStyleLbl="node1" presStyleIdx="0" presStyleCnt="3" custLinFactNeighborX="-5458" custLinFactNeighborY="20467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ccès universel "/>
        </a:ext>
      </dgm:extLst>
    </dgm:pt>
    <dgm:pt modelId="{22CACE89-DB1B-4C1E-9983-A240C83DBE58}" type="pres">
      <dgm:prSet presAssocID="{BC941685-7838-4218-B0F9-CF48E3B1F5EE}" presName="spaceRect" presStyleCnt="0"/>
      <dgm:spPr/>
    </dgm:pt>
    <dgm:pt modelId="{786CFC01-83B2-4EC1-AEFB-25F14007E945}" type="pres">
      <dgm:prSet presAssocID="{BC941685-7838-4218-B0F9-CF48E3B1F5EE}" presName="textRect" presStyleLbl="revTx" presStyleIdx="0" presStyleCnt="3" custScaleX="131794" custLinFactNeighborX="2501" custLinFactNeighborY="-79">
        <dgm:presLayoutVars>
          <dgm:chMax val="1"/>
          <dgm:chPref val="1"/>
        </dgm:presLayoutVars>
      </dgm:prSet>
      <dgm:spPr/>
    </dgm:pt>
    <dgm:pt modelId="{EFB412AE-2F1A-4E39-A974-BCAF102102EB}" type="pres">
      <dgm:prSet presAssocID="{FBBB16CA-B6AD-420D-B4C9-5089FE29FB20}" presName="sibTrans" presStyleCnt="0"/>
      <dgm:spPr/>
    </dgm:pt>
    <dgm:pt modelId="{E55B3EDA-CE2D-42E4-9E02-9D9A4334B62C}" type="pres">
      <dgm:prSet presAssocID="{5B47A3A2-CEFF-45C7-B8BE-6EF947843016}" presName="compNode" presStyleCnt="0"/>
      <dgm:spPr/>
    </dgm:pt>
    <dgm:pt modelId="{5EE09D46-4A4D-41F1-A0D0-613B13285E29}" type="pres">
      <dgm:prSet presAssocID="{5B47A3A2-CEFF-45C7-B8BE-6EF947843016}" presName="iconBgRect" presStyleLbl="bgShp" presStyleIdx="1" presStyleCnt="3" custLinFactNeighborX="-1643" custLinFactNeighborY="11415"/>
      <dgm:spPr/>
    </dgm:pt>
    <dgm:pt modelId="{56318499-447F-4B4A-A445-8BBEC7B72D8F}" type="pres">
      <dgm:prSet presAssocID="{5B47A3A2-CEFF-45C7-B8BE-6EF947843016}" presName="iconRect" presStyleLbl="node1" presStyleIdx="1" presStyleCnt="3" custLinFactNeighborX="4262" custLinFactNeighborY="28653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ble"/>
        </a:ext>
      </dgm:extLst>
    </dgm:pt>
    <dgm:pt modelId="{B1B3204B-DB72-4F40-AD58-E46F911C0FAD}" type="pres">
      <dgm:prSet presAssocID="{5B47A3A2-CEFF-45C7-B8BE-6EF947843016}" presName="spaceRect" presStyleCnt="0"/>
      <dgm:spPr/>
    </dgm:pt>
    <dgm:pt modelId="{ACD11A9D-CD21-47B8-A0EC-C048546942A1}" type="pres">
      <dgm:prSet presAssocID="{5B47A3A2-CEFF-45C7-B8BE-6EF947843016}" presName="textRect" presStyleLbl="revTx" presStyleIdx="1" presStyleCnt="3" custScaleX="199079" custLinFactNeighborX="10871" custLinFactNeighborY="-79">
        <dgm:presLayoutVars>
          <dgm:chMax val="1"/>
          <dgm:chPref val="1"/>
        </dgm:presLayoutVars>
      </dgm:prSet>
      <dgm:spPr/>
    </dgm:pt>
    <dgm:pt modelId="{0D0CBBD0-13A6-47CB-90A5-14315F24C0A9}" type="pres">
      <dgm:prSet presAssocID="{1B6A550B-8FBE-4981-82E4-17A777DB7C92}" presName="sibTrans" presStyleCnt="0"/>
      <dgm:spPr/>
    </dgm:pt>
    <dgm:pt modelId="{5585F49F-4573-42B1-A98D-CA239AAED821}" type="pres">
      <dgm:prSet presAssocID="{7AEA688E-8A90-4068-B6E6-BFEF239256C5}" presName="compNode" presStyleCnt="0"/>
      <dgm:spPr/>
    </dgm:pt>
    <dgm:pt modelId="{AC323EBC-CC7B-4C81-85CA-6F79596246D4}" type="pres">
      <dgm:prSet presAssocID="{7AEA688E-8A90-4068-B6E6-BFEF239256C5}" presName="iconBgRect" presStyleLbl="bgShp" presStyleIdx="2" presStyleCnt="3" custLinFactX="-80061" custLinFactNeighborX="-100000" custLinFactNeighborY="53762"/>
      <dgm:spPr/>
    </dgm:pt>
    <dgm:pt modelId="{CCCB7D15-F858-4C05-AA25-9D47EAD71829}" type="pres">
      <dgm:prSet presAssocID="{7AEA688E-8A90-4068-B6E6-BFEF239256C5}" presName="iconRect" presStyleLbl="node1" presStyleIdx="2" presStyleCnt="3" custLinFactX="-113628" custLinFactNeighborX="-200000" custLinFactNeighborY="9291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Œil"/>
        </a:ext>
      </dgm:extLst>
    </dgm:pt>
    <dgm:pt modelId="{33A6B070-EC06-4AB8-A8F1-FAC82C78B8F4}" type="pres">
      <dgm:prSet presAssocID="{7AEA688E-8A90-4068-B6E6-BFEF239256C5}" presName="spaceRect" presStyleCnt="0"/>
      <dgm:spPr/>
    </dgm:pt>
    <dgm:pt modelId="{1B1BFFBE-054F-451D-9C97-842493C8730E}" type="pres">
      <dgm:prSet presAssocID="{7AEA688E-8A90-4068-B6E6-BFEF239256C5}" presName="textRect" presStyleLbl="revTx" presStyleIdx="2" presStyleCnt="3" custScaleX="147799" custLinFactNeighborX="1572" custLinFactNeighborY="-55756">
        <dgm:presLayoutVars>
          <dgm:chMax val="1"/>
          <dgm:chPref val="1"/>
        </dgm:presLayoutVars>
      </dgm:prSet>
      <dgm:spPr/>
    </dgm:pt>
  </dgm:ptLst>
  <dgm:cxnLst>
    <dgm:cxn modelId="{D707CF2F-054C-45C0-B866-BF76EEC6559D}" srcId="{BC76E6B0-A1D1-4D3B-AABC-893225C3CB18}" destId="{BC941685-7838-4218-B0F9-CF48E3B1F5EE}" srcOrd="0" destOrd="0" parTransId="{EE7DFB97-01EA-4CEA-9B0F-B5DAE14AF4AC}" sibTransId="{FBBB16CA-B6AD-420D-B4C9-5089FE29FB20}"/>
    <dgm:cxn modelId="{1DFE1A42-E3FD-4F1F-8D67-0F8553BE10B6}" type="presOf" srcId="{5B47A3A2-CEFF-45C7-B8BE-6EF947843016}" destId="{ACD11A9D-CD21-47B8-A0EC-C048546942A1}" srcOrd="0" destOrd="0" presId="urn:microsoft.com/office/officeart/2018/5/layout/IconCircleLabelList"/>
    <dgm:cxn modelId="{32C1EC6C-D320-4A10-9DAE-9BCD4F7F6FB8}" srcId="{BC76E6B0-A1D1-4D3B-AABC-893225C3CB18}" destId="{7AEA688E-8A90-4068-B6E6-BFEF239256C5}" srcOrd="2" destOrd="0" parTransId="{5C24B318-63BB-43EC-884A-625A1D1DF199}" sibTransId="{C8456255-AF94-4852-AE4D-953608D31B3C}"/>
    <dgm:cxn modelId="{BD73289B-2C9E-4CA6-959A-FD99FFC4B8B5}" type="presOf" srcId="{7AEA688E-8A90-4068-B6E6-BFEF239256C5}" destId="{1B1BFFBE-054F-451D-9C97-842493C8730E}" srcOrd="0" destOrd="0" presId="urn:microsoft.com/office/officeart/2018/5/layout/IconCircleLabelList"/>
    <dgm:cxn modelId="{012798A6-90CC-44D4-89F4-67D7E9420C94}" type="presOf" srcId="{BC76E6B0-A1D1-4D3B-AABC-893225C3CB18}" destId="{B04C1FE3-94B2-4563-9156-FF67DD7EC476}" srcOrd="0" destOrd="0" presId="urn:microsoft.com/office/officeart/2018/5/layout/IconCircleLabelList"/>
    <dgm:cxn modelId="{7D142CEA-4102-4034-82CA-4A7F6F0B036C}" srcId="{BC76E6B0-A1D1-4D3B-AABC-893225C3CB18}" destId="{5B47A3A2-CEFF-45C7-B8BE-6EF947843016}" srcOrd="1" destOrd="0" parTransId="{0399FB60-E159-4000-B537-A8ED1463988F}" sibTransId="{1B6A550B-8FBE-4981-82E4-17A777DB7C92}"/>
    <dgm:cxn modelId="{948755F9-54D9-4A1C-AFED-4920C25CA1AC}" type="presOf" srcId="{BC941685-7838-4218-B0F9-CF48E3B1F5EE}" destId="{786CFC01-83B2-4EC1-AEFB-25F14007E945}" srcOrd="0" destOrd="0" presId="urn:microsoft.com/office/officeart/2018/5/layout/IconCircleLabelList"/>
    <dgm:cxn modelId="{21A8C09E-3146-4643-80FD-AE1660312A82}" type="presParOf" srcId="{B04C1FE3-94B2-4563-9156-FF67DD7EC476}" destId="{71C5DE0B-9E5B-4FDD-A6CB-A58C686614DE}" srcOrd="0" destOrd="0" presId="urn:microsoft.com/office/officeart/2018/5/layout/IconCircleLabelList"/>
    <dgm:cxn modelId="{60FADB96-7F60-493B-BE26-F14C971774EC}" type="presParOf" srcId="{71C5DE0B-9E5B-4FDD-A6CB-A58C686614DE}" destId="{C560E9B0-3509-4C8C-9D16-F88493EFBF34}" srcOrd="0" destOrd="0" presId="urn:microsoft.com/office/officeart/2018/5/layout/IconCircleLabelList"/>
    <dgm:cxn modelId="{9B26A307-E8CF-447A-A2FD-FE601642871C}" type="presParOf" srcId="{71C5DE0B-9E5B-4FDD-A6CB-A58C686614DE}" destId="{C0C3B7E7-4231-4E05-86A1-2B3D9D6616DE}" srcOrd="1" destOrd="0" presId="urn:microsoft.com/office/officeart/2018/5/layout/IconCircleLabelList"/>
    <dgm:cxn modelId="{47256A7E-DF45-4DDA-BF06-521CECEAA11B}" type="presParOf" srcId="{71C5DE0B-9E5B-4FDD-A6CB-A58C686614DE}" destId="{22CACE89-DB1B-4C1E-9983-A240C83DBE58}" srcOrd="2" destOrd="0" presId="urn:microsoft.com/office/officeart/2018/5/layout/IconCircleLabelList"/>
    <dgm:cxn modelId="{531ACD40-C68E-4D76-B855-345880C0F479}" type="presParOf" srcId="{71C5DE0B-9E5B-4FDD-A6CB-A58C686614DE}" destId="{786CFC01-83B2-4EC1-AEFB-25F14007E945}" srcOrd="3" destOrd="0" presId="urn:microsoft.com/office/officeart/2018/5/layout/IconCircleLabelList"/>
    <dgm:cxn modelId="{53C7BFF1-DAA3-47AE-83A2-B5422E153E76}" type="presParOf" srcId="{B04C1FE3-94B2-4563-9156-FF67DD7EC476}" destId="{EFB412AE-2F1A-4E39-A974-BCAF102102EB}" srcOrd="1" destOrd="0" presId="urn:microsoft.com/office/officeart/2018/5/layout/IconCircleLabelList"/>
    <dgm:cxn modelId="{3128BC0A-2330-437C-B367-D9A968950F76}" type="presParOf" srcId="{B04C1FE3-94B2-4563-9156-FF67DD7EC476}" destId="{E55B3EDA-CE2D-42E4-9E02-9D9A4334B62C}" srcOrd="2" destOrd="0" presId="urn:microsoft.com/office/officeart/2018/5/layout/IconCircleLabelList"/>
    <dgm:cxn modelId="{563CE06D-3B69-4B29-8EA6-A994AF1DAB66}" type="presParOf" srcId="{E55B3EDA-CE2D-42E4-9E02-9D9A4334B62C}" destId="{5EE09D46-4A4D-41F1-A0D0-613B13285E29}" srcOrd="0" destOrd="0" presId="urn:microsoft.com/office/officeart/2018/5/layout/IconCircleLabelList"/>
    <dgm:cxn modelId="{0091383C-3981-4563-A10B-22748EF4A295}" type="presParOf" srcId="{E55B3EDA-CE2D-42E4-9E02-9D9A4334B62C}" destId="{56318499-447F-4B4A-A445-8BBEC7B72D8F}" srcOrd="1" destOrd="0" presId="urn:microsoft.com/office/officeart/2018/5/layout/IconCircleLabelList"/>
    <dgm:cxn modelId="{0A207A9A-B1CD-464F-B223-F90CF1BA6AC8}" type="presParOf" srcId="{E55B3EDA-CE2D-42E4-9E02-9D9A4334B62C}" destId="{B1B3204B-DB72-4F40-AD58-E46F911C0FAD}" srcOrd="2" destOrd="0" presId="urn:microsoft.com/office/officeart/2018/5/layout/IconCircleLabelList"/>
    <dgm:cxn modelId="{7D7F3AB5-919C-4387-8325-C269E5207998}" type="presParOf" srcId="{E55B3EDA-CE2D-42E4-9E02-9D9A4334B62C}" destId="{ACD11A9D-CD21-47B8-A0EC-C048546942A1}" srcOrd="3" destOrd="0" presId="urn:microsoft.com/office/officeart/2018/5/layout/IconCircleLabelList"/>
    <dgm:cxn modelId="{2D96C9B4-DF23-45F0-B546-8C1026AEBB5E}" type="presParOf" srcId="{B04C1FE3-94B2-4563-9156-FF67DD7EC476}" destId="{0D0CBBD0-13A6-47CB-90A5-14315F24C0A9}" srcOrd="3" destOrd="0" presId="urn:microsoft.com/office/officeart/2018/5/layout/IconCircleLabelList"/>
    <dgm:cxn modelId="{0FB44E01-E393-4BD8-BD9D-0E7BAF81C9B9}" type="presParOf" srcId="{B04C1FE3-94B2-4563-9156-FF67DD7EC476}" destId="{5585F49F-4573-42B1-A98D-CA239AAED821}" srcOrd="4" destOrd="0" presId="urn:microsoft.com/office/officeart/2018/5/layout/IconCircleLabelList"/>
    <dgm:cxn modelId="{E4E5EB4E-7932-4A4F-8324-F7F1E481CE32}" type="presParOf" srcId="{5585F49F-4573-42B1-A98D-CA239AAED821}" destId="{AC323EBC-CC7B-4C81-85CA-6F79596246D4}" srcOrd="0" destOrd="0" presId="urn:microsoft.com/office/officeart/2018/5/layout/IconCircleLabelList"/>
    <dgm:cxn modelId="{F541DD23-0933-4E36-BE14-E90861EAEB78}" type="presParOf" srcId="{5585F49F-4573-42B1-A98D-CA239AAED821}" destId="{CCCB7D15-F858-4C05-AA25-9D47EAD71829}" srcOrd="1" destOrd="0" presId="urn:microsoft.com/office/officeart/2018/5/layout/IconCircleLabelList"/>
    <dgm:cxn modelId="{F7485A11-AD7A-48E2-8213-7841CED10ABF}" type="presParOf" srcId="{5585F49F-4573-42B1-A98D-CA239AAED821}" destId="{33A6B070-EC06-4AB8-A8F1-FAC82C78B8F4}" srcOrd="2" destOrd="0" presId="urn:microsoft.com/office/officeart/2018/5/layout/IconCircleLabelList"/>
    <dgm:cxn modelId="{C3441099-C474-44AB-B754-48E57D1841FF}" type="presParOf" srcId="{5585F49F-4573-42B1-A98D-CA239AAED821}" destId="{1B1BFFBE-054F-451D-9C97-842493C8730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8DF27-81B1-4228-AFF3-27C9D2366ADB}">
      <dsp:nvSpPr>
        <dsp:cNvPr id="0" name=""/>
        <dsp:cNvSpPr/>
      </dsp:nvSpPr>
      <dsp:spPr>
        <a:xfrm>
          <a:off x="2029754" y="1370311"/>
          <a:ext cx="4335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3539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34920" y="1413708"/>
        <a:ext cx="23206" cy="4645"/>
      </dsp:txXfrm>
    </dsp:sp>
    <dsp:sp modelId="{AB5C7377-E04D-4E5C-9B05-AECB5AD201AD}">
      <dsp:nvSpPr>
        <dsp:cNvPr id="0" name=""/>
        <dsp:cNvSpPr/>
      </dsp:nvSpPr>
      <dsp:spPr>
        <a:xfrm>
          <a:off x="13556" y="810632"/>
          <a:ext cx="2017997" cy="12107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884" tIns="103796" rIns="98884" bIns="10379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b="1" kern="1200" dirty="0"/>
            <a:t>Tableau blanc interactif (TBI)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 dirty="0"/>
            <a:t>(quelques outils de base)</a:t>
          </a:r>
          <a:endParaRPr lang="en-US" sz="1400" kern="1200" dirty="0"/>
        </a:p>
      </dsp:txBody>
      <dsp:txXfrm>
        <a:off x="13556" y="810632"/>
        <a:ext cx="2017997" cy="1210798"/>
      </dsp:txXfrm>
    </dsp:sp>
    <dsp:sp modelId="{C11215B0-CE54-4329-9F51-516F94885AD3}">
      <dsp:nvSpPr>
        <dsp:cNvPr id="0" name=""/>
        <dsp:cNvSpPr/>
      </dsp:nvSpPr>
      <dsp:spPr>
        <a:xfrm>
          <a:off x="4511891" y="1370311"/>
          <a:ext cx="4335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3539" y="45720"/>
              </a:lnTo>
            </a:path>
          </a:pathLst>
        </a:custGeom>
        <a:noFill/>
        <a:ln w="12700" cap="flat" cmpd="sng" algn="ctr">
          <a:solidFill>
            <a:schemeClr val="accent2">
              <a:hueOff val="402550"/>
              <a:satOff val="-2880"/>
              <a:lumOff val="-16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17057" y="1413708"/>
        <a:ext cx="23206" cy="4645"/>
      </dsp:txXfrm>
    </dsp:sp>
    <dsp:sp modelId="{955F131B-E623-4EAC-9B80-F94881FB1077}">
      <dsp:nvSpPr>
        <dsp:cNvPr id="0" name=""/>
        <dsp:cNvSpPr/>
      </dsp:nvSpPr>
      <dsp:spPr>
        <a:xfrm>
          <a:off x="2495693" y="810632"/>
          <a:ext cx="2017997" cy="1210798"/>
        </a:xfrm>
        <a:prstGeom prst="rect">
          <a:avLst/>
        </a:prstGeom>
        <a:solidFill>
          <a:schemeClr val="accent2">
            <a:hueOff val="352232"/>
            <a:satOff val="-2520"/>
            <a:lumOff val="-1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884" tIns="103796" rIns="98884" bIns="103796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200" b="1" kern="1200" dirty="0" err="1"/>
            <a:t>Kahoot</a:t>
          </a:r>
          <a:r>
            <a:rPr lang="fr-CA" sz="1400" kern="1200" dirty="0"/>
            <a:t> (questionnaires interactifs avec iPad)</a:t>
          </a:r>
          <a:endParaRPr lang="en-US" sz="1400" kern="1200" dirty="0"/>
        </a:p>
      </dsp:txBody>
      <dsp:txXfrm>
        <a:off x="2495693" y="810632"/>
        <a:ext cx="2017997" cy="1210798"/>
      </dsp:txXfrm>
    </dsp:sp>
    <dsp:sp modelId="{68960885-7BD3-4FB2-A820-28A01D0C9C25}">
      <dsp:nvSpPr>
        <dsp:cNvPr id="0" name=""/>
        <dsp:cNvSpPr/>
      </dsp:nvSpPr>
      <dsp:spPr>
        <a:xfrm>
          <a:off x="6994028" y="1370311"/>
          <a:ext cx="4335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3539" y="45720"/>
              </a:lnTo>
            </a:path>
          </a:pathLst>
        </a:custGeom>
        <a:noFill/>
        <a:ln w="12700" cap="flat" cmpd="sng" algn="ctr">
          <a:solidFill>
            <a:schemeClr val="accent2">
              <a:hueOff val="805101"/>
              <a:satOff val="-5761"/>
              <a:lumOff val="-33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99194" y="1413708"/>
        <a:ext cx="23206" cy="4645"/>
      </dsp:txXfrm>
    </dsp:sp>
    <dsp:sp modelId="{3B6DB0D9-FD29-4376-AC7C-A0C3F0742725}">
      <dsp:nvSpPr>
        <dsp:cNvPr id="0" name=""/>
        <dsp:cNvSpPr/>
      </dsp:nvSpPr>
      <dsp:spPr>
        <a:xfrm>
          <a:off x="4977830" y="810632"/>
          <a:ext cx="2017997" cy="1210798"/>
        </a:xfrm>
        <a:prstGeom prst="rect">
          <a:avLst/>
        </a:prstGeom>
        <a:solidFill>
          <a:schemeClr val="accent2">
            <a:hueOff val="704463"/>
            <a:satOff val="-5041"/>
            <a:lumOff val="-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884" tIns="103796" rIns="98884" bIns="10379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b="1" kern="1200" dirty="0" err="1"/>
            <a:t>Plickers</a:t>
          </a:r>
          <a:r>
            <a:rPr lang="fr-CA" sz="2800" kern="1200" dirty="0"/>
            <a:t> </a:t>
          </a:r>
          <a:r>
            <a:rPr lang="fr-CA" sz="1400" kern="1200" dirty="0"/>
            <a:t>(questionnaires interactifs avec cartons et iPad)</a:t>
          </a:r>
          <a:endParaRPr lang="en-US" sz="1400" kern="1200" dirty="0"/>
        </a:p>
      </dsp:txBody>
      <dsp:txXfrm>
        <a:off x="4977830" y="810632"/>
        <a:ext cx="2017997" cy="1210798"/>
      </dsp:txXfrm>
    </dsp:sp>
    <dsp:sp modelId="{806A6B64-E3CB-4ECC-908F-0B57813C9CA8}">
      <dsp:nvSpPr>
        <dsp:cNvPr id="0" name=""/>
        <dsp:cNvSpPr/>
      </dsp:nvSpPr>
      <dsp:spPr>
        <a:xfrm>
          <a:off x="9476165" y="1370311"/>
          <a:ext cx="4335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3539" y="45720"/>
              </a:lnTo>
            </a:path>
          </a:pathLst>
        </a:custGeom>
        <a:noFill/>
        <a:ln w="12700" cap="flat" cmpd="sng" algn="ctr">
          <a:solidFill>
            <a:schemeClr val="accent2">
              <a:hueOff val="1207651"/>
              <a:satOff val="-8641"/>
              <a:lumOff val="-50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681331" y="1413708"/>
        <a:ext cx="23206" cy="4645"/>
      </dsp:txXfrm>
    </dsp:sp>
    <dsp:sp modelId="{AF38A3B7-ED98-4A38-B3CF-0B3FED52EDA0}">
      <dsp:nvSpPr>
        <dsp:cNvPr id="0" name=""/>
        <dsp:cNvSpPr/>
      </dsp:nvSpPr>
      <dsp:spPr>
        <a:xfrm>
          <a:off x="7459967" y="810632"/>
          <a:ext cx="2017997" cy="1210798"/>
        </a:xfrm>
        <a:prstGeom prst="rect">
          <a:avLst/>
        </a:prstGeom>
        <a:solidFill>
          <a:schemeClr val="accent2">
            <a:hueOff val="1056695"/>
            <a:satOff val="-7561"/>
            <a:lumOff val="-44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884" tIns="103796" rIns="98884" bIns="10379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b="1" kern="1200" dirty="0" err="1"/>
            <a:t>Kahoot</a:t>
          </a:r>
          <a:r>
            <a:rPr lang="fr-CA" sz="2400" b="1" kern="1200" dirty="0"/>
            <a:t> vs </a:t>
          </a:r>
          <a:r>
            <a:rPr lang="fr-CA" sz="2400" b="1" kern="1200" dirty="0" err="1"/>
            <a:t>Plickers</a:t>
          </a:r>
          <a:r>
            <a:rPr lang="fr-CA" sz="2400" b="1" kern="1200" dirty="0"/>
            <a:t> </a:t>
          </a:r>
          <a:r>
            <a:rPr lang="fr-CA" sz="1500" kern="1200" dirty="0"/>
            <a:t>(comparaison des limites et des forces)</a:t>
          </a:r>
          <a:endParaRPr lang="en-US" sz="1500" kern="1200" dirty="0"/>
        </a:p>
      </dsp:txBody>
      <dsp:txXfrm>
        <a:off x="7459967" y="810632"/>
        <a:ext cx="2017997" cy="1210798"/>
      </dsp:txXfrm>
    </dsp:sp>
    <dsp:sp modelId="{A7F9FBF9-0BF5-445D-AABD-E79973108C2F}">
      <dsp:nvSpPr>
        <dsp:cNvPr id="0" name=""/>
        <dsp:cNvSpPr/>
      </dsp:nvSpPr>
      <dsp:spPr>
        <a:xfrm>
          <a:off x="1022555" y="2019631"/>
          <a:ext cx="9928548" cy="433539"/>
        </a:xfrm>
        <a:custGeom>
          <a:avLst/>
          <a:gdLst/>
          <a:ahLst/>
          <a:cxnLst/>
          <a:rect l="0" t="0" r="0" b="0"/>
          <a:pathLst>
            <a:path>
              <a:moveTo>
                <a:pt x="9928548" y="0"/>
              </a:moveTo>
              <a:lnTo>
                <a:pt x="9928548" y="233869"/>
              </a:lnTo>
              <a:lnTo>
                <a:pt x="0" y="233869"/>
              </a:lnTo>
              <a:lnTo>
                <a:pt x="0" y="433539"/>
              </a:lnTo>
            </a:path>
          </a:pathLst>
        </a:custGeom>
        <a:noFill/>
        <a:ln w="12700" cap="flat" cmpd="sng" algn="ctr">
          <a:solidFill>
            <a:schemeClr val="accent2">
              <a:hueOff val="1610202"/>
              <a:satOff val="-11521"/>
              <a:lumOff val="-6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8344" y="2234078"/>
        <a:ext cx="496969" cy="4645"/>
      </dsp:txXfrm>
    </dsp:sp>
    <dsp:sp modelId="{6692CDB4-8173-4CE1-A34C-9D220AF3F8C9}">
      <dsp:nvSpPr>
        <dsp:cNvPr id="0" name=""/>
        <dsp:cNvSpPr/>
      </dsp:nvSpPr>
      <dsp:spPr>
        <a:xfrm>
          <a:off x="9942104" y="810632"/>
          <a:ext cx="2017997" cy="1210798"/>
        </a:xfrm>
        <a:prstGeom prst="rect">
          <a:avLst/>
        </a:prstGeom>
        <a:solidFill>
          <a:schemeClr val="accent2">
            <a:hueOff val="1408927"/>
            <a:satOff val="-10081"/>
            <a:lumOff val="-5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884" tIns="103796" rIns="98884" bIns="10379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b="1" kern="1200" dirty="0"/>
            <a:t>Snapseed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 dirty="0"/>
            <a:t>(projet en art plastique)</a:t>
          </a:r>
          <a:endParaRPr lang="en-US" sz="1400" kern="1200" dirty="0"/>
        </a:p>
      </dsp:txBody>
      <dsp:txXfrm>
        <a:off x="9942104" y="810632"/>
        <a:ext cx="2017997" cy="1210798"/>
      </dsp:txXfrm>
    </dsp:sp>
    <dsp:sp modelId="{38FB2B31-D03D-43FA-857D-C78BC3FF2057}">
      <dsp:nvSpPr>
        <dsp:cNvPr id="0" name=""/>
        <dsp:cNvSpPr/>
      </dsp:nvSpPr>
      <dsp:spPr>
        <a:xfrm>
          <a:off x="2029754" y="3045250"/>
          <a:ext cx="4335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3539" y="45720"/>
              </a:lnTo>
            </a:path>
          </a:pathLst>
        </a:custGeom>
        <a:noFill/>
        <a:ln w="12700" cap="flat" cmpd="sng" algn="ctr">
          <a:solidFill>
            <a:schemeClr val="accent2">
              <a:hueOff val="2012752"/>
              <a:satOff val="-14401"/>
              <a:lumOff val="-84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2234920" y="3088647"/>
        <a:ext cx="23206" cy="4645"/>
      </dsp:txXfrm>
    </dsp:sp>
    <dsp:sp modelId="{16FF0C42-B3E8-47DC-B61A-23818881E285}">
      <dsp:nvSpPr>
        <dsp:cNvPr id="0" name=""/>
        <dsp:cNvSpPr/>
      </dsp:nvSpPr>
      <dsp:spPr>
        <a:xfrm>
          <a:off x="13556" y="2485570"/>
          <a:ext cx="2017997" cy="1210798"/>
        </a:xfrm>
        <a:prstGeom prst="rect">
          <a:avLst/>
        </a:prstGeom>
        <a:solidFill>
          <a:schemeClr val="accent2">
            <a:hueOff val="1761158"/>
            <a:satOff val="-12601"/>
            <a:lumOff val="-73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884" tIns="103796" rIns="98884" bIns="10379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b="1" kern="1200" dirty="0" err="1"/>
            <a:t>FrigoMagic</a:t>
          </a:r>
          <a:r>
            <a:rPr lang="fr-CA" sz="280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 dirty="0"/>
            <a:t>(l’alimentation)</a:t>
          </a:r>
          <a:endParaRPr lang="fr-FR" sz="1700" kern="1200" dirty="0"/>
        </a:p>
      </dsp:txBody>
      <dsp:txXfrm>
        <a:off x="13556" y="2485570"/>
        <a:ext cx="2017997" cy="1210798"/>
      </dsp:txXfrm>
    </dsp:sp>
    <dsp:sp modelId="{F959463F-7801-45C4-9DF7-A252719E49DB}">
      <dsp:nvSpPr>
        <dsp:cNvPr id="0" name=""/>
        <dsp:cNvSpPr/>
      </dsp:nvSpPr>
      <dsp:spPr>
        <a:xfrm>
          <a:off x="4511891" y="3045250"/>
          <a:ext cx="4335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3539" y="45720"/>
              </a:lnTo>
            </a:path>
          </a:pathLst>
        </a:custGeom>
        <a:noFill/>
        <a:ln w="12700" cap="flat" cmpd="sng" algn="ctr">
          <a:solidFill>
            <a:schemeClr val="accent2">
              <a:hueOff val="2415303"/>
              <a:satOff val="-17282"/>
              <a:lumOff val="-100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717057" y="3088647"/>
        <a:ext cx="23206" cy="4645"/>
      </dsp:txXfrm>
    </dsp:sp>
    <dsp:sp modelId="{E5F9A42F-B40F-4417-87EE-E951F95457A6}">
      <dsp:nvSpPr>
        <dsp:cNvPr id="0" name=""/>
        <dsp:cNvSpPr/>
      </dsp:nvSpPr>
      <dsp:spPr>
        <a:xfrm>
          <a:off x="2495693" y="2485570"/>
          <a:ext cx="2017997" cy="1210798"/>
        </a:xfrm>
        <a:prstGeom prst="rect">
          <a:avLst/>
        </a:prstGeom>
        <a:solidFill>
          <a:schemeClr val="accent2">
            <a:hueOff val="2113390"/>
            <a:satOff val="-15122"/>
            <a:lumOff val="-88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884" tIns="103796" rIns="98884" bIns="10379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+mn-lt"/>
            </a:rPr>
            <a:t>Money </a:t>
          </a:r>
          <a:r>
            <a:rPr lang="fr-FR" sz="2400" b="1" kern="1200" dirty="0" err="1">
              <a:latin typeface="+mn-lt"/>
            </a:rPr>
            <a:t>counter</a:t>
          </a:r>
          <a:endParaRPr lang="fr-FR" sz="2400" b="1" kern="1200" dirty="0">
            <a:latin typeface="+mn-lt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 (budget </a:t>
          </a:r>
          <a:r>
            <a:rPr lang="fr-FR" sz="1400" kern="1200"/>
            <a:t>et monnaie)</a:t>
          </a:r>
          <a:endParaRPr lang="fr-FR" sz="1400" kern="1200" dirty="0"/>
        </a:p>
      </dsp:txBody>
      <dsp:txXfrm>
        <a:off x="2495693" y="2485570"/>
        <a:ext cx="2017997" cy="1210798"/>
      </dsp:txXfrm>
    </dsp:sp>
    <dsp:sp modelId="{197A1098-0DB0-4CF4-B745-0191D8AA634C}">
      <dsp:nvSpPr>
        <dsp:cNvPr id="0" name=""/>
        <dsp:cNvSpPr/>
      </dsp:nvSpPr>
      <dsp:spPr>
        <a:xfrm>
          <a:off x="6994028" y="3045250"/>
          <a:ext cx="4335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3539" y="45720"/>
              </a:lnTo>
            </a:path>
          </a:pathLst>
        </a:custGeom>
        <a:noFill/>
        <a:ln w="12700" cap="flat" cmpd="sng" algn="ctr">
          <a:solidFill>
            <a:schemeClr val="accent2">
              <a:hueOff val="2817853"/>
              <a:satOff val="-20162"/>
              <a:lumOff val="-117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7199194" y="3088647"/>
        <a:ext cx="23206" cy="4645"/>
      </dsp:txXfrm>
    </dsp:sp>
    <dsp:sp modelId="{C824484A-B7BA-4C74-8CE0-2D039104F754}">
      <dsp:nvSpPr>
        <dsp:cNvPr id="0" name=""/>
        <dsp:cNvSpPr/>
      </dsp:nvSpPr>
      <dsp:spPr>
        <a:xfrm>
          <a:off x="4977830" y="2485570"/>
          <a:ext cx="2017997" cy="1210798"/>
        </a:xfrm>
        <a:prstGeom prst="rect">
          <a:avLst/>
        </a:prstGeom>
        <a:solidFill>
          <a:schemeClr val="accent2">
            <a:hueOff val="2465621"/>
            <a:satOff val="-17642"/>
            <a:lumOff val="-10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884" tIns="103796" rIns="98884" bIns="10379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Les sous, Léo et toi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/>
            <a:t>(monnaie)</a:t>
          </a:r>
        </a:p>
      </dsp:txBody>
      <dsp:txXfrm>
        <a:off x="4977830" y="2485570"/>
        <a:ext cx="2017997" cy="1210798"/>
      </dsp:txXfrm>
    </dsp:sp>
    <dsp:sp modelId="{BDD8C752-696B-4BC3-A18C-A65430A6C995}">
      <dsp:nvSpPr>
        <dsp:cNvPr id="0" name=""/>
        <dsp:cNvSpPr/>
      </dsp:nvSpPr>
      <dsp:spPr>
        <a:xfrm>
          <a:off x="7459967" y="2485570"/>
          <a:ext cx="2017997" cy="1210798"/>
        </a:xfrm>
        <a:prstGeom prst="rect">
          <a:avLst/>
        </a:prstGeom>
        <a:solidFill>
          <a:schemeClr val="accent2">
            <a:hueOff val="2817853"/>
            <a:satOff val="-20162"/>
            <a:lumOff val="-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884" tIns="103796" rIns="98884" bIns="10379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b="1" kern="1200" dirty="0" err="1"/>
            <a:t>Photofiltre</a:t>
          </a:r>
          <a:r>
            <a:rPr lang="fr-CA" sz="280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 dirty="0"/>
            <a:t>(retouches d’images)</a:t>
          </a:r>
          <a:endParaRPr lang="en-US" sz="1400" kern="1200" dirty="0"/>
        </a:p>
      </dsp:txBody>
      <dsp:txXfrm>
        <a:off x="7459967" y="2485570"/>
        <a:ext cx="2017997" cy="1210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10F67-D5A9-4797-BE4F-CE1FE26446FF}">
      <dsp:nvSpPr>
        <dsp:cNvPr id="0" name=""/>
        <dsp:cNvSpPr/>
      </dsp:nvSpPr>
      <dsp:spPr>
        <a:xfrm>
          <a:off x="957" y="1109798"/>
          <a:ext cx="3735975" cy="22415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 dirty="0"/>
            <a:t>Jamais de crayon (effaçable à sec) sur l’écran tactile! (Anecdote*)</a:t>
          </a:r>
          <a:endParaRPr lang="en-US" sz="2800" kern="1200" dirty="0"/>
        </a:p>
      </dsp:txBody>
      <dsp:txXfrm>
        <a:off x="957" y="1109798"/>
        <a:ext cx="3735975" cy="2241585"/>
      </dsp:txXfrm>
    </dsp:sp>
    <dsp:sp modelId="{2798B826-F4A4-4E4D-906F-1DDF954664AD}">
      <dsp:nvSpPr>
        <dsp:cNvPr id="0" name=""/>
        <dsp:cNvSpPr/>
      </dsp:nvSpPr>
      <dsp:spPr>
        <a:xfrm>
          <a:off x="4110530" y="1109798"/>
          <a:ext cx="3735975" cy="22415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/>
            <a:t>Attention à la poussière (ex: pas de proximité avec un tableau à craie)</a:t>
          </a:r>
          <a:endParaRPr lang="en-US" sz="2800" kern="1200"/>
        </a:p>
      </dsp:txBody>
      <dsp:txXfrm>
        <a:off x="4110530" y="1109798"/>
        <a:ext cx="3735975" cy="2241585"/>
      </dsp:txXfrm>
    </dsp:sp>
    <dsp:sp modelId="{9DA85006-3115-499A-A3D2-9B330941D430}">
      <dsp:nvSpPr>
        <dsp:cNvPr id="0" name=""/>
        <dsp:cNvSpPr/>
      </dsp:nvSpPr>
      <dsp:spPr>
        <a:xfrm>
          <a:off x="957" y="3724980"/>
          <a:ext cx="3735975" cy="22415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/>
            <a:t>Linge doux et propre, légèrement humide avec un produit nettoyant non abrasif (ex: produit à lunettes)</a:t>
          </a:r>
          <a:endParaRPr lang="en-US" sz="2800" kern="1200"/>
        </a:p>
      </dsp:txBody>
      <dsp:txXfrm>
        <a:off x="957" y="3724980"/>
        <a:ext cx="3735975" cy="2241585"/>
      </dsp:txXfrm>
    </dsp:sp>
    <dsp:sp modelId="{412F90CB-6208-4DC6-B716-E31602549BA7}">
      <dsp:nvSpPr>
        <dsp:cNvPr id="0" name=""/>
        <dsp:cNvSpPr/>
      </dsp:nvSpPr>
      <dsp:spPr>
        <a:xfrm>
          <a:off x="4110530" y="3724980"/>
          <a:ext cx="3735975" cy="22415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/>
            <a:t>Linge sec et doux pour enlever la poussière accumulée</a:t>
          </a:r>
          <a:endParaRPr lang="en-US" sz="2800" kern="1200"/>
        </a:p>
      </dsp:txBody>
      <dsp:txXfrm>
        <a:off x="4110530" y="3724980"/>
        <a:ext cx="3735975" cy="22415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FCBCE-016C-4F69-B470-D7E0033CC085}">
      <dsp:nvSpPr>
        <dsp:cNvPr id="0" name=""/>
        <dsp:cNvSpPr/>
      </dsp:nvSpPr>
      <dsp:spPr>
        <a:xfrm>
          <a:off x="1060001" y="1477747"/>
          <a:ext cx="1509750" cy="15097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75703-7811-4B87-B380-C70F314B07F4}">
      <dsp:nvSpPr>
        <dsp:cNvPr id="0" name=""/>
        <dsp:cNvSpPr/>
      </dsp:nvSpPr>
      <dsp:spPr>
        <a:xfrm>
          <a:off x="1434009" y="1771183"/>
          <a:ext cx="866250" cy="866250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26D91-29DC-4EA7-BAAC-55959E2B2310}">
      <dsp:nvSpPr>
        <dsp:cNvPr id="0" name=""/>
        <dsp:cNvSpPr/>
      </dsp:nvSpPr>
      <dsp:spPr>
        <a:xfrm>
          <a:off x="176462" y="3244471"/>
          <a:ext cx="3417554" cy="1346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400" b="1" u="sng" kern="1200" dirty="0"/>
            <a:t>Niveau ciblé</a:t>
          </a:r>
          <a:r>
            <a:rPr lang="fr-CA" sz="2400" kern="1200" dirty="0"/>
            <a:t>: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400" kern="1200" dirty="0"/>
            <a:t>Pour</a:t>
          </a:r>
          <a:r>
            <a:rPr lang="fr-CA" sz="2000" kern="1200" dirty="0"/>
            <a:t> </a:t>
          </a:r>
          <a:r>
            <a:rPr lang="fr-CA" sz="2400" kern="1200" dirty="0"/>
            <a:t>tous les niveaux scolaires, adultes DI légère/moyenne/sévère</a:t>
          </a:r>
          <a:endParaRPr lang="en-US" sz="2400" kern="1200" dirty="0"/>
        </a:p>
      </dsp:txBody>
      <dsp:txXfrm>
        <a:off x="176462" y="3244471"/>
        <a:ext cx="3417554" cy="1346467"/>
      </dsp:txXfrm>
    </dsp:sp>
    <dsp:sp modelId="{74236742-0422-4906-B08F-2CB2AA5425EF}">
      <dsp:nvSpPr>
        <dsp:cNvPr id="0" name=""/>
        <dsp:cNvSpPr/>
      </dsp:nvSpPr>
      <dsp:spPr>
        <a:xfrm>
          <a:off x="5341125" y="1474712"/>
          <a:ext cx="1509750" cy="15097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41853-3A77-4077-9E74-3A1935B608C0}">
      <dsp:nvSpPr>
        <dsp:cNvPr id="0" name=""/>
        <dsp:cNvSpPr/>
      </dsp:nvSpPr>
      <dsp:spPr>
        <a:xfrm>
          <a:off x="5662878" y="1771183"/>
          <a:ext cx="866250" cy="8662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21A7EC-155D-41BA-867D-60FA9FDCA3EB}">
      <dsp:nvSpPr>
        <dsp:cNvPr id="0" name=""/>
        <dsp:cNvSpPr/>
      </dsp:nvSpPr>
      <dsp:spPr>
        <a:xfrm>
          <a:off x="3863543" y="3252604"/>
          <a:ext cx="5262741" cy="1346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400" b="1" u="sng" kern="1200" dirty="0"/>
            <a:t>But</a:t>
          </a:r>
          <a:r>
            <a:rPr lang="fr-CA" sz="2400" b="1" kern="1200" dirty="0"/>
            <a:t>: </a:t>
          </a:r>
          <a:r>
            <a:rPr lang="fr-CA" sz="2400" kern="1200" dirty="0"/>
            <a:t>Créer des questionnaires ou des sondages interactifs qui stimuleront la motivation des élèves à apprendre avec les couleurs, les formes et les sons</a:t>
          </a:r>
          <a:endParaRPr lang="en-US" sz="2400" kern="1200" dirty="0"/>
        </a:p>
      </dsp:txBody>
      <dsp:txXfrm>
        <a:off x="3863543" y="3252604"/>
        <a:ext cx="5262741" cy="1346467"/>
      </dsp:txXfrm>
    </dsp:sp>
    <dsp:sp modelId="{BD1CD3F4-75D7-41D7-8F2C-716181391641}">
      <dsp:nvSpPr>
        <dsp:cNvPr id="0" name=""/>
        <dsp:cNvSpPr/>
      </dsp:nvSpPr>
      <dsp:spPr>
        <a:xfrm>
          <a:off x="9798519" y="1489251"/>
          <a:ext cx="1509750" cy="15097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10B3F9-6EC7-46FA-B571-4D5B0248DBCF}">
      <dsp:nvSpPr>
        <dsp:cNvPr id="0" name=""/>
        <dsp:cNvSpPr/>
      </dsp:nvSpPr>
      <dsp:spPr>
        <a:xfrm>
          <a:off x="10169967" y="1771183"/>
          <a:ext cx="866250" cy="866250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90A64-7ADC-45AF-BC0E-859EE3E9A3E6}">
      <dsp:nvSpPr>
        <dsp:cNvPr id="0" name=""/>
        <dsp:cNvSpPr/>
      </dsp:nvSpPr>
      <dsp:spPr>
        <a:xfrm>
          <a:off x="9598675" y="3282401"/>
          <a:ext cx="2128079" cy="1346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400" i="1" kern="1200" dirty="0"/>
            <a:t>Maintenant… À vous de jouer et d’explorer cet outil!</a:t>
          </a:r>
          <a:endParaRPr lang="en-US" sz="2400" kern="1200" dirty="0"/>
        </a:p>
      </dsp:txBody>
      <dsp:txXfrm>
        <a:off x="9598675" y="3282401"/>
        <a:ext cx="2128079" cy="13464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9F6DB-6CA3-416B-8417-88CC23CDCB10}">
      <dsp:nvSpPr>
        <dsp:cNvPr id="0" name=""/>
        <dsp:cNvSpPr/>
      </dsp:nvSpPr>
      <dsp:spPr>
        <a:xfrm>
          <a:off x="0" y="2345"/>
          <a:ext cx="10058399" cy="11173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D451C-D835-447A-95ED-41BA082CED45}">
      <dsp:nvSpPr>
        <dsp:cNvPr id="0" name=""/>
        <dsp:cNvSpPr/>
      </dsp:nvSpPr>
      <dsp:spPr>
        <a:xfrm>
          <a:off x="337997" y="253748"/>
          <a:ext cx="615141" cy="6145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3496F3-376B-4202-81B1-FF50392E1373}">
      <dsp:nvSpPr>
        <dsp:cNvPr id="0" name=""/>
        <dsp:cNvSpPr/>
      </dsp:nvSpPr>
      <dsp:spPr>
        <a:xfrm>
          <a:off x="1291136" y="2345"/>
          <a:ext cx="8561159" cy="1118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368" tIns="118368" rIns="118368" bIns="118368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b="1" u="sng" kern="1200" dirty="0">
              <a:latin typeface="+mj-lt"/>
            </a:rPr>
            <a:t>Niveau ciblé</a:t>
          </a:r>
          <a:r>
            <a:rPr lang="fr-CA" sz="2800" kern="1200" dirty="0">
              <a:latin typeface="+mj-lt"/>
            </a:rPr>
            <a:t>: Pour tous les niveaux scolaires, adultes DI légère/moyenne/sévère</a:t>
          </a:r>
          <a:endParaRPr lang="en-US" sz="2800" kern="1200" dirty="0">
            <a:latin typeface="+mj-lt"/>
          </a:endParaRPr>
        </a:p>
      </dsp:txBody>
      <dsp:txXfrm>
        <a:off x="1291136" y="2345"/>
        <a:ext cx="8561159" cy="1118439"/>
      </dsp:txXfrm>
    </dsp:sp>
    <dsp:sp modelId="{6D2AE202-88DF-4C5C-AE43-1C80280435CF}">
      <dsp:nvSpPr>
        <dsp:cNvPr id="0" name=""/>
        <dsp:cNvSpPr/>
      </dsp:nvSpPr>
      <dsp:spPr>
        <a:xfrm>
          <a:off x="0" y="1333820"/>
          <a:ext cx="10058399" cy="11173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C8CD6-CD2E-4A32-970C-85284CAB9476}">
      <dsp:nvSpPr>
        <dsp:cNvPr id="0" name=""/>
        <dsp:cNvSpPr/>
      </dsp:nvSpPr>
      <dsp:spPr>
        <a:xfrm>
          <a:off x="337997" y="1585223"/>
          <a:ext cx="615141" cy="614540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B8656-BA89-4C6B-AA97-534FF945D6B4}">
      <dsp:nvSpPr>
        <dsp:cNvPr id="0" name=""/>
        <dsp:cNvSpPr/>
      </dsp:nvSpPr>
      <dsp:spPr>
        <a:xfrm>
          <a:off x="1291136" y="1333820"/>
          <a:ext cx="8561159" cy="1118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368" tIns="118368" rIns="118368" bIns="118368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b="1" u="sng" kern="1200" dirty="0">
              <a:latin typeface="+mj-lt"/>
            </a:rPr>
            <a:t>But</a:t>
          </a:r>
          <a:r>
            <a:rPr lang="fr-CA" sz="2800" kern="1200" dirty="0">
              <a:latin typeface="+mj-lt"/>
            </a:rPr>
            <a:t>: Créer des questionnaires ou des sondages interactifs qui stimuleront la motivation des élèves et donc leurs apprentissages </a:t>
          </a:r>
          <a:endParaRPr lang="en-US" sz="2800" kern="1200" dirty="0">
            <a:latin typeface="+mj-lt"/>
          </a:endParaRPr>
        </a:p>
      </dsp:txBody>
      <dsp:txXfrm>
        <a:off x="1291136" y="1333820"/>
        <a:ext cx="8561159" cy="1118439"/>
      </dsp:txXfrm>
    </dsp:sp>
    <dsp:sp modelId="{C04B7D86-D76F-43F4-B7DF-A092A06CD4E3}">
      <dsp:nvSpPr>
        <dsp:cNvPr id="0" name=""/>
        <dsp:cNvSpPr/>
      </dsp:nvSpPr>
      <dsp:spPr>
        <a:xfrm>
          <a:off x="0" y="2665295"/>
          <a:ext cx="10058399" cy="11173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D0089-F02F-453D-8D72-AB2871EAFA58}">
      <dsp:nvSpPr>
        <dsp:cNvPr id="0" name=""/>
        <dsp:cNvSpPr/>
      </dsp:nvSpPr>
      <dsp:spPr>
        <a:xfrm>
          <a:off x="337997" y="2916698"/>
          <a:ext cx="615141" cy="6145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80A82-1372-4D80-8982-2144CFC67312}">
      <dsp:nvSpPr>
        <dsp:cNvPr id="0" name=""/>
        <dsp:cNvSpPr/>
      </dsp:nvSpPr>
      <dsp:spPr>
        <a:xfrm>
          <a:off x="1291136" y="2665295"/>
          <a:ext cx="8561159" cy="1118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368" tIns="118368" rIns="118368" bIns="118368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i="1" kern="1200" dirty="0">
              <a:latin typeface="+mj-lt"/>
            </a:rPr>
            <a:t>Maintenant… À vous de jouer et d’explorer cet outil!</a:t>
          </a:r>
          <a:endParaRPr lang="en-US" sz="2800" kern="1200" dirty="0">
            <a:latin typeface="+mj-lt"/>
          </a:endParaRPr>
        </a:p>
      </dsp:txBody>
      <dsp:txXfrm>
        <a:off x="1291136" y="2665295"/>
        <a:ext cx="8561159" cy="1118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C49EA-ADEA-4AB0-92A1-AC57579C2B83}">
      <dsp:nvSpPr>
        <dsp:cNvPr id="0" name=""/>
        <dsp:cNvSpPr/>
      </dsp:nvSpPr>
      <dsp:spPr>
        <a:xfrm>
          <a:off x="517081" y="531562"/>
          <a:ext cx="777704" cy="7746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3034E-BBC2-40EF-B94D-31FCE693A15C}">
      <dsp:nvSpPr>
        <dsp:cNvPr id="0" name=""/>
        <dsp:cNvSpPr/>
      </dsp:nvSpPr>
      <dsp:spPr>
        <a:xfrm>
          <a:off x="651852" y="685797"/>
          <a:ext cx="446223" cy="444483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F114D-E8B9-48F3-AC00-7C0429435FC8}">
      <dsp:nvSpPr>
        <dsp:cNvPr id="0" name=""/>
        <dsp:cNvSpPr/>
      </dsp:nvSpPr>
      <dsp:spPr>
        <a:xfrm>
          <a:off x="1922898" y="665918"/>
          <a:ext cx="3545134" cy="81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400" b="1" u="sng" kern="1200">
              <a:latin typeface="+mj-lt"/>
            </a:rPr>
            <a:t>Niveau ciblé</a:t>
          </a:r>
          <a:r>
            <a:rPr lang="fr-CA" sz="2400" kern="1200">
              <a:latin typeface="+mj-lt"/>
            </a:rPr>
            <a:t>: Secondaire, DI légère/moyenne</a:t>
          </a:r>
          <a:endParaRPr lang="en-US" sz="2400" kern="1200">
            <a:latin typeface="+mj-lt"/>
          </a:endParaRPr>
        </a:p>
      </dsp:txBody>
      <dsp:txXfrm>
        <a:off x="1922898" y="665918"/>
        <a:ext cx="3545134" cy="816171"/>
      </dsp:txXfrm>
    </dsp:sp>
    <dsp:sp modelId="{07788CCE-F0DD-4961-B3E0-D70506C7ABB5}">
      <dsp:nvSpPr>
        <dsp:cNvPr id="0" name=""/>
        <dsp:cNvSpPr/>
      </dsp:nvSpPr>
      <dsp:spPr>
        <a:xfrm>
          <a:off x="488889" y="2271141"/>
          <a:ext cx="777704" cy="7637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322A9-FFF2-4F43-A9F3-E086674C60BD}">
      <dsp:nvSpPr>
        <dsp:cNvPr id="0" name=""/>
        <dsp:cNvSpPr/>
      </dsp:nvSpPr>
      <dsp:spPr>
        <a:xfrm>
          <a:off x="670424" y="2448549"/>
          <a:ext cx="446223" cy="4381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DB059-623D-47C3-A2A3-2E536EFF411B}">
      <dsp:nvSpPr>
        <dsp:cNvPr id="0" name=""/>
        <dsp:cNvSpPr/>
      </dsp:nvSpPr>
      <dsp:spPr>
        <a:xfrm>
          <a:off x="1874802" y="2006016"/>
          <a:ext cx="4661982" cy="81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400" b="1" u="sng" kern="1200">
              <a:latin typeface="+mj-lt"/>
            </a:rPr>
            <a:t>But</a:t>
          </a:r>
          <a:r>
            <a:rPr lang="fr-CA" sz="2400" kern="1200">
              <a:latin typeface="+mj-lt"/>
            </a:rPr>
            <a:t>: Application pour les arts visuels servant à modifier des photos, les transformer, les recadrer, les retoucher, les redimensionner, les colorer, et tout cela, à l’aide de divers outils présentés.</a:t>
          </a:r>
          <a:endParaRPr lang="en-US" sz="2400" kern="1200">
            <a:latin typeface="+mj-lt"/>
          </a:endParaRPr>
        </a:p>
      </dsp:txBody>
      <dsp:txXfrm>
        <a:off x="1874802" y="2006016"/>
        <a:ext cx="4661982" cy="810352"/>
      </dsp:txXfrm>
    </dsp:sp>
    <dsp:sp modelId="{B8012F1D-B1D3-4655-9295-00B9B249CB30}">
      <dsp:nvSpPr>
        <dsp:cNvPr id="0" name=""/>
        <dsp:cNvSpPr/>
      </dsp:nvSpPr>
      <dsp:spPr>
        <a:xfrm>
          <a:off x="473396" y="4977302"/>
          <a:ext cx="777704" cy="7675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FDDF6-AF83-441A-AD9E-0E76DC4FA482}">
      <dsp:nvSpPr>
        <dsp:cNvPr id="0" name=""/>
        <dsp:cNvSpPr/>
      </dsp:nvSpPr>
      <dsp:spPr>
        <a:xfrm>
          <a:off x="660461" y="5171374"/>
          <a:ext cx="446223" cy="4403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5DD25-E6AC-469E-8F81-B0E348205B88}">
      <dsp:nvSpPr>
        <dsp:cNvPr id="0" name=""/>
        <dsp:cNvSpPr/>
      </dsp:nvSpPr>
      <dsp:spPr>
        <a:xfrm>
          <a:off x="1850208" y="4939868"/>
          <a:ext cx="4196787" cy="804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400" i="1" kern="1200">
              <a:latin typeface="+mj-lt"/>
            </a:rPr>
            <a:t>Maintenant… À vous de jouer et d’explorer cet outil!</a:t>
          </a:r>
          <a:endParaRPr lang="en-US" sz="2400" kern="1200">
            <a:latin typeface="+mj-lt"/>
          </a:endParaRPr>
        </a:p>
      </dsp:txBody>
      <dsp:txXfrm>
        <a:off x="1850208" y="4939868"/>
        <a:ext cx="4196787" cy="8049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8BE38-2902-46AA-9433-89645FDD68EA}">
      <dsp:nvSpPr>
        <dsp:cNvPr id="0" name=""/>
        <dsp:cNvSpPr/>
      </dsp:nvSpPr>
      <dsp:spPr>
        <a:xfrm>
          <a:off x="231834" y="1402268"/>
          <a:ext cx="1200937" cy="12009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DEBA1-1A73-41B7-9E7B-86F23DA6A8D3}">
      <dsp:nvSpPr>
        <dsp:cNvPr id="0" name=""/>
        <dsp:cNvSpPr/>
      </dsp:nvSpPr>
      <dsp:spPr>
        <a:xfrm>
          <a:off x="487770" y="1660681"/>
          <a:ext cx="689062" cy="689062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B478C-60B9-4A58-9448-5CC431B2EBAD}">
      <dsp:nvSpPr>
        <dsp:cNvPr id="0" name=""/>
        <dsp:cNvSpPr/>
      </dsp:nvSpPr>
      <dsp:spPr>
        <a:xfrm>
          <a:off x="77827" y="2832711"/>
          <a:ext cx="2005900" cy="1503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000" b="1" u="sng" kern="1200">
              <a:latin typeface="+mj-lt"/>
            </a:rPr>
            <a:t>Niveau ciblé</a:t>
          </a:r>
          <a:r>
            <a:rPr lang="fr-CA" sz="2000" kern="1200">
              <a:latin typeface="+mj-lt"/>
            </a:rPr>
            <a:t>: Secondaire, adultes DI légère/moyenne</a:t>
          </a:r>
          <a:endParaRPr lang="en-US" sz="2000" kern="1200">
            <a:latin typeface="+mj-lt"/>
          </a:endParaRPr>
        </a:p>
      </dsp:txBody>
      <dsp:txXfrm>
        <a:off x="77827" y="2832711"/>
        <a:ext cx="2005900" cy="1503900"/>
      </dsp:txXfrm>
    </dsp:sp>
    <dsp:sp modelId="{33047823-6EFF-447B-A913-B6565D462FD1}">
      <dsp:nvSpPr>
        <dsp:cNvPr id="0" name=""/>
        <dsp:cNvSpPr/>
      </dsp:nvSpPr>
      <dsp:spPr>
        <a:xfrm>
          <a:off x="3003472" y="1402268"/>
          <a:ext cx="1200937" cy="12009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2B96C-AE86-46F5-BE49-94AF2BDF36C9}">
      <dsp:nvSpPr>
        <dsp:cNvPr id="0" name=""/>
        <dsp:cNvSpPr/>
      </dsp:nvSpPr>
      <dsp:spPr>
        <a:xfrm>
          <a:off x="3290010" y="1660681"/>
          <a:ext cx="689062" cy="689062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96C44-9A87-4CC8-9548-8D9211D884A8}">
      <dsp:nvSpPr>
        <dsp:cNvPr id="0" name=""/>
        <dsp:cNvSpPr/>
      </dsp:nvSpPr>
      <dsp:spPr>
        <a:xfrm>
          <a:off x="2428258" y="2832711"/>
          <a:ext cx="2412565" cy="1503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000" b="1" u="sng" kern="1200">
              <a:latin typeface="+mj-lt"/>
            </a:rPr>
            <a:t>But</a:t>
          </a:r>
          <a:r>
            <a:rPr lang="fr-CA" sz="2000" kern="1200">
              <a:latin typeface="+mj-lt"/>
            </a:rPr>
            <a:t>: Reconnaitre les ingrédients, identifier ceux que l’on préfère et que l’on connait et obtenir des recettes à partir des ingrédients sélectionnés.</a:t>
          </a:r>
          <a:endParaRPr lang="en-US" sz="2000" kern="1200">
            <a:latin typeface="+mj-lt"/>
          </a:endParaRPr>
        </a:p>
      </dsp:txBody>
      <dsp:txXfrm>
        <a:off x="2428258" y="2832711"/>
        <a:ext cx="2412565" cy="1503900"/>
      </dsp:txXfrm>
    </dsp:sp>
    <dsp:sp modelId="{2A6D9160-575A-445E-A1EA-4B3A57C60ACA}">
      <dsp:nvSpPr>
        <dsp:cNvPr id="0" name=""/>
        <dsp:cNvSpPr/>
      </dsp:nvSpPr>
      <dsp:spPr>
        <a:xfrm>
          <a:off x="5783825" y="1426599"/>
          <a:ext cx="1200937" cy="12009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9DCE2E-9DD3-4F2A-8430-F33292F03DD8}">
      <dsp:nvSpPr>
        <dsp:cNvPr id="0" name=""/>
        <dsp:cNvSpPr/>
      </dsp:nvSpPr>
      <dsp:spPr>
        <a:xfrm>
          <a:off x="6059642" y="1728354"/>
          <a:ext cx="689062" cy="689062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34D52-9A77-45E9-8A48-668D49A57FE2}">
      <dsp:nvSpPr>
        <dsp:cNvPr id="0" name=""/>
        <dsp:cNvSpPr/>
      </dsp:nvSpPr>
      <dsp:spPr>
        <a:xfrm>
          <a:off x="5185355" y="2832711"/>
          <a:ext cx="2397878" cy="1503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000" i="1" kern="1200">
              <a:latin typeface="+mj-lt"/>
            </a:rPr>
            <a:t>Maintenant… À vous de jouer et d’explorer cet outil!</a:t>
          </a:r>
          <a:endParaRPr lang="en-US" sz="2000" kern="1200">
            <a:latin typeface="+mj-lt"/>
          </a:endParaRPr>
        </a:p>
      </dsp:txBody>
      <dsp:txXfrm>
        <a:off x="5185355" y="2832711"/>
        <a:ext cx="2397878" cy="15039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B744F-096C-4774-8A36-1B8ED9C68FDD}">
      <dsp:nvSpPr>
        <dsp:cNvPr id="0" name=""/>
        <dsp:cNvSpPr/>
      </dsp:nvSpPr>
      <dsp:spPr>
        <a:xfrm>
          <a:off x="0" y="4899"/>
          <a:ext cx="7332194" cy="16782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B5651-4052-41E2-A24B-D06D4A68533A}">
      <dsp:nvSpPr>
        <dsp:cNvPr id="0" name=""/>
        <dsp:cNvSpPr/>
      </dsp:nvSpPr>
      <dsp:spPr>
        <a:xfrm>
          <a:off x="507667" y="382503"/>
          <a:ext cx="923934" cy="9230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58897-2566-4140-AD51-E5D479D826E8}">
      <dsp:nvSpPr>
        <dsp:cNvPr id="0" name=""/>
        <dsp:cNvSpPr/>
      </dsp:nvSpPr>
      <dsp:spPr>
        <a:xfrm>
          <a:off x="1939270" y="4899"/>
          <a:ext cx="5291051" cy="167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87" tIns="177787" rIns="177787" bIns="17778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b="1" u="sng" kern="1200" dirty="0">
              <a:latin typeface="+mj-lt"/>
            </a:rPr>
            <a:t>Niveau ciblé</a:t>
          </a:r>
          <a:r>
            <a:rPr lang="fr-CA" sz="2400" kern="1200" dirty="0">
              <a:latin typeface="+mj-lt"/>
            </a:rPr>
            <a:t>: Primaire, secondaire (groupes d’adaptation scolaire), adultes DI légère/moyenne</a:t>
          </a:r>
          <a:endParaRPr lang="en-US" sz="2400" kern="1200" dirty="0">
            <a:latin typeface="+mj-lt"/>
          </a:endParaRPr>
        </a:p>
      </dsp:txBody>
      <dsp:txXfrm>
        <a:off x="1939270" y="4899"/>
        <a:ext cx="5291051" cy="1679881"/>
      </dsp:txXfrm>
    </dsp:sp>
    <dsp:sp modelId="{95A568F3-AC70-4161-863C-07327DD19174}">
      <dsp:nvSpPr>
        <dsp:cNvPr id="0" name=""/>
        <dsp:cNvSpPr/>
      </dsp:nvSpPr>
      <dsp:spPr>
        <a:xfrm>
          <a:off x="0" y="2080047"/>
          <a:ext cx="7332194" cy="16782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91250-C231-45DD-89CE-D9EE707F68FD}">
      <dsp:nvSpPr>
        <dsp:cNvPr id="0" name=""/>
        <dsp:cNvSpPr/>
      </dsp:nvSpPr>
      <dsp:spPr>
        <a:xfrm>
          <a:off x="507667" y="2457651"/>
          <a:ext cx="923934" cy="9230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A8D20-4089-4D57-9D21-D9B6886798E4}">
      <dsp:nvSpPr>
        <dsp:cNvPr id="0" name=""/>
        <dsp:cNvSpPr/>
      </dsp:nvSpPr>
      <dsp:spPr>
        <a:xfrm>
          <a:off x="1939270" y="2080047"/>
          <a:ext cx="5291051" cy="167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87" tIns="177787" rIns="177787" bIns="17778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b="1" u="sng" kern="1200" dirty="0">
              <a:latin typeface="+mj-lt"/>
            </a:rPr>
            <a:t>But</a:t>
          </a:r>
          <a:r>
            <a:rPr lang="fr-CA" sz="2400" kern="1200" dirty="0">
              <a:latin typeface="+mj-lt"/>
            </a:rPr>
            <a:t>: </a:t>
          </a:r>
          <a:r>
            <a:rPr lang="fr-CA" sz="2000" kern="1200" dirty="0">
              <a:latin typeface="+mj-lt"/>
            </a:rPr>
            <a:t>Développer l’habileté des élèves à reconnaitre les pièces de monnaie et à les compter tout en s’amusant. Permet également d’apprendre à économiser ses sous sans tout dépenser à la boutique à la fin de la partie. </a:t>
          </a:r>
          <a:endParaRPr lang="en-US" sz="2000" kern="1200" dirty="0">
            <a:latin typeface="+mj-lt"/>
          </a:endParaRPr>
        </a:p>
      </dsp:txBody>
      <dsp:txXfrm>
        <a:off x="1939270" y="2080047"/>
        <a:ext cx="5291051" cy="1679881"/>
      </dsp:txXfrm>
    </dsp:sp>
    <dsp:sp modelId="{B5B25721-85CE-417F-8505-CD4B99BD6518}">
      <dsp:nvSpPr>
        <dsp:cNvPr id="0" name=""/>
        <dsp:cNvSpPr/>
      </dsp:nvSpPr>
      <dsp:spPr>
        <a:xfrm>
          <a:off x="0" y="4155195"/>
          <a:ext cx="7332194" cy="167824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9D93C-AE50-4F32-8EBF-A7F1CE853123}">
      <dsp:nvSpPr>
        <dsp:cNvPr id="0" name=""/>
        <dsp:cNvSpPr/>
      </dsp:nvSpPr>
      <dsp:spPr>
        <a:xfrm>
          <a:off x="507667" y="4532799"/>
          <a:ext cx="923934" cy="9230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FD463-4B7C-4BD6-BBA0-64934E9CA06A}">
      <dsp:nvSpPr>
        <dsp:cNvPr id="0" name=""/>
        <dsp:cNvSpPr/>
      </dsp:nvSpPr>
      <dsp:spPr>
        <a:xfrm>
          <a:off x="1939270" y="4155195"/>
          <a:ext cx="5291051" cy="167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87" tIns="177787" rIns="177787" bIns="177787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i="1" kern="1200" dirty="0">
              <a:latin typeface="+mj-lt"/>
            </a:rPr>
            <a:t>Maintenant… À vous de jouer et d’explorer cet outil!</a:t>
          </a:r>
          <a:endParaRPr lang="en-US" sz="2800" kern="1200" dirty="0">
            <a:latin typeface="+mj-lt"/>
          </a:endParaRPr>
        </a:p>
      </dsp:txBody>
      <dsp:txXfrm>
        <a:off x="1939270" y="4155195"/>
        <a:ext cx="5291051" cy="16798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0DFD7-E177-42CF-AB9A-3ADF2D2F0FFF}">
      <dsp:nvSpPr>
        <dsp:cNvPr id="0" name=""/>
        <dsp:cNvSpPr/>
      </dsp:nvSpPr>
      <dsp:spPr>
        <a:xfrm>
          <a:off x="668557" y="687985"/>
          <a:ext cx="1749937" cy="17499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6EADE-E316-46C4-A686-4649DDF5F532}">
      <dsp:nvSpPr>
        <dsp:cNvPr id="0" name=""/>
        <dsp:cNvSpPr/>
      </dsp:nvSpPr>
      <dsp:spPr>
        <a:xfrm>
          <a:off x="1051440" y="1012159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3B466-F010-4F0B-A2A7-118A2055CD79}">
      <dsp:nvSpPr>
        <dsp:cNvPr id="0" name=""/>
        <dsp:cNvSpPr/>
      </dsp:nvSpPr>
      <dsp:spPr>
        <a:xfrm>
          <a:off x="129201" y="2573494"/>
          <a:ext cx="4005348" cy="1944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400" b="1" u="sng" kern="1200" dirty="0">
              <a:latin typeface="+mj-lt"/>
            </a:rPr>
            <a:t>Niveau ciblé</a:t>
          </a:r>
          <a:r>
            <a:rPr lang="fr-CA" sz="2400" kern="1200" dirty="0">
              <a:latin typeface="+mj-lt"/>
            </a:rPr>
            <a:t>: Primaire, groupes d’adaptation scolaire, adultes DI sévère</a:t>
          </a:r>
          <a:endParaRPr lang="en-US" sz="2400" kern="1200" dirty="0">
            <a:latin typeface="+mj-lt"/>
          </a:endParaRPr>
        </a:p>
      </dsp:txBody>
      <dsp:txXfrm>
        <a:off x="129201" y="2573494"/>
        <a:ext cx="4005348" cy="1944811"/>
      </dsp:txXfrm>
    </dsp:sp>
    <dsp:sp modelId="{146AE7D1-9839-4D0E-BDF6-9764DCB41C3E}">
      <dsp:nvSpPr>
        <dsp:cNvPr id="0" name=""/>
        <dsp:cNvSpPr/>
      </dsp:nvSpPr>
      <dsp:spPr>
        <a:xfrm>
          <a:off x="5233086" y="685992"/>
          <a:ext cx="1749937" cy="17499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623EF-979A-49A7-BCD7-8F99D910644A}">
      <dsp:nvSpPr>
        <dsp:cNvPr id="0" name=""/>
        <dsp:cNvSpPr/>
      </dsp:nvSpPr>
      <dsp:spPr>
        <a:xfrm>
          <a:off x="5665660" y="1012156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D14F5-85BB-4CDE-8837-AEC8DE075EFB}">
      <dsp:nvSpPr>
        <dsp:cNvPr id="0" name=""/>
        <dsp:cNvSpPr/>
      </dsp:nvSpPr>
      <dsp:spPr>
        <a:xfrm>
          <a:off x="4578202" y="2553985"/>
          <a:ext cx="3741940" cy="2111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400" b="1" u="sng" kern="1200" dirty="0">
              <a:latin typeface="+mj-lt"/>
            </a:rPr>
            <a:t>But</a:t>
          </a:r>
          <a:r>
            <a:rPr lang="fr-CA" sz="2400" kern="1200" dirty="0">
              <a:latin typeface="+mj-lt"/>
            </a:rPr>
            <a:t>: Application davantage ludique et de niveau primaire, permet de reconnaitre les pièces de monnaie canadienne</a:t>
          </a:r>
          <a:endParaRPr lang="en-US" sz="2400" kern="1200" dirty="0">
            <a:latin typeface="+mj-lt"/>
          </a:endParaRPr>
        </a:p>
      </dsp:txBody>
      <dsp:txXfrm>
        <a:off x="4578202" y="2553985"/>
        <a:ext cx="3741940" cy="2111818"/>
      </dsp:txXfrm>
    </dsp:sp>
    <dsp:sp modelId="{DFB15EEA-7268-4B49-9AA9-C920B95A6A59}">
      <dsp:nvSpPr>
        <dsp:cNvPr id="0" name=""/>
        <dsp:cNvSpPr/>
      </dsp:nvSpPr>
      <dsp:spPr>
        <a:xfrm>
          <a:off x="9274832" y="697014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3893F-6D95-4DDE-B31F-4585BADB02B7}">
      <dsp:nvSpPr>
        <dsp:cNvPr id="0" name=""/>
        <dsp:cNvSpPr/>
      </dsp:nvSpPr>
      <dsp:spPr>
        <a:xfrm>
          <a:off x="9653206" y="1012156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D537C-99AF-4749-9FED-A43B755479C7}">
      <dsp:nvSpPr>
        <dsp:cNvPr id="0" name=""/>
        <dsp:cNvSpPr/>
      </dsp:nvSpPr>
      <dsp:spPr>
        <a:xfrm>
          <a:off x="8659946" y="2581257"/>
          <a:ext cx="2868750" cy="1511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400" i="1" kern="1200" dirty="0">
              <a:latin typeface="+mj-lt"/>
            </a:rPr>
            <a:t>Maintenant… À vous de jouer et d’explorer cet outil!</a:t>
          </a:r>
          <a:endParaRPr lang="en-US" sz="2400" kern="1200" dirty="0">
            <a:latin typeface="+mj-lt"/>
          </a:endParaRPr>
        </a:p>
      </dsp:txBody>
      <dsp:txXfrm>
        <a:off x="8659946" y="2581257"/>
        <a:ext cx="2868750" cy="15111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0E9B0-3509-4C8C-9D16-F88493EFBF34}">
      <dsp:nvSpPr>
        <dsp:cNvPr id="0" name=""/>
        <dsp:cNvSpPr/>
      </dsp:nvSpPr>
      <dsp:spPr>
        <a:xfrm>
          <a:off x="923184" y="168962"/>
          <a:ext cx="1269562" cy="1269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3B7E7-4231-4E05-86A1-2B3D9D6616DE}">
      <dsp:nvSpPr>
        <dsp:cNvPr id="0" name=""/>
        <dsp:cNvSpPr/>
      </dsp:nvSpPr>
      <dsp:spPr>
        <a:xfrm>
          <a:off x="1193751" y="448593"/>
          <a:ext cx="728437" cy="728437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CFC01-83B2-4EC1-AEFB-25F14007E945}">
      <dsp:nvSpPr>
        <dsp:cNvPr id="0" name=""/>
        <dsp:cNvSpPr/>
      </dsp:nvSpPr>
      <dsp:spPr>
        <a:xfrm>
          <a:off x="278299" y="1693073"/>
          <a:ext cx="2742962" cy="1099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1800" kern="1200" dirty="0">
              <a:latin typeface="+mj-lt"/>
            </a:rPr>
            <a:t>Logiciel pour images et photos davantage utilisé par l’enseignant, mais peut être utilisé par les élèves également dans un cadre pédagogique</a:t>
          </a:r>
          <a:endParaRPr lang="en-US" sz="1800" kern="1200" dirty="0">
            <a:latin typeface="+mj-lt"/>
          </a:endParaRPr>
        </a:p>
      </dsp:txBody>
      <dsp:txXfrm>
        <a:off x="278299" y="1693073"/>
        <a:ext cx="2742962" cy="1099084"/>
      </dsp:txXfrm>
    </dsp:sp>
    <dsp:sp modelId="{5EE09D46-4A4D-41F1-A0D0-613B13285E29}">
      <dsp:nvSpPr>
        <dsp:cNvPr id="0" name=""/>
        <dsp:cNvSpPr/>
      </dsp:nvSpPr>
      <dsp:spPr>
        <a:xfrm>
          <a:off x="4749454" y="173862"/>
          <a:ext cx="1269562" cy="1269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318499-447F-4B4A-A445-8BBEC7B72D8F}">
      <dsp:nvSpPr>
        <dsp:cNvPr id="0" name=""/>
        <dsp:cNvSpPr/>
      </dsp:nvSpPr>
      <dsp:spPr>
        <a:xfrm>
          <a:off x="5071921" y="508223"/>
          <a:ext cx="728437" cy="728437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11A9D-CD21-47B8-A0EC-C048546942A1}">
      <dsp:nvSpPr>
        <dsp:cNvPr id="0" name=""/>
        <dsp:cNvSpPr/>
      </dsp:nvSpPr>
      <dsp:spPr>
        <a:xfrm>
          <a:off x="3559675" y="1693073"/>
          <a:ext cx="4143331" cy="1099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1800" b="1" u="sng" kern="1200" dirty="0">
              <a:latin typeface="+mj-lt"/>
            </a:rPr>
            <a:t>But</a:t>
          </a:r>
          <a:r>
            <a:rPr lang="fr-CA" sz="1800" kern="1200" dirty="0">
              <a:latin typeface="+mj-lt"/>
            </a:rPr>
            <a:t>: Effectuer des retouches ou des modifications (couper, recadrer, redimensionner, transformer, dessiner, colorer, étamper, etc.) des photos, images, pictogrammes et les ajouter à vos documents afin d’obtenir un meilleur visuel pour vos élèves.</a:t>
          </a:r>
          <a:endParaRPr lang="en-US" sz="1800" kern="1200" dirty="0">
            <a:latin typeface="+mj-lt"/>
          </a:endParaRPr>
        </a:p>
      </dsp:txBody>
      <dsp:txXfrm>
        <a:off x="3559675" y="1693073"/>
        <a:ext cx="4143331" cy="1099084"/>
      </dsp:txXfrm>
    </dsp:sp>
    <dsp:sp modelId="{AC323EBC-CC7B-4C81-85CA-6F79596246D4}">
      <dsp:nvSpPr>
        <dsp:cNvPr id="0" name=""/>
        <dsp:cNvSpPr/>
      </dsp:nvSpPr>
      <dsp:spPr>
        <a:xfrm>
          <a:off x="930735" y="3995881"/>
          <a:ext cx="1269562" cy="1269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CB7D15-F858-4C05-AA25-9D47EAD71829}">
      <dsp:nvSpPr>
        <dsp:cNvPr id="0" name=""/>
        <dsp:cNvSpPr/>
      </dsp:nvSpPr>
      <dsp:spPr>
        <a:xfrm>
          <a:off x="1202700" y="4260729"/>
          <a:ext cx="728437" cy="728437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BFFBE-054F-451D-9C97-842493C8730E}">
      <dsp:nvSpPr>
        <dsp:cNvPr id="0" name=""/>
        <dsp:cNvSpPr/>
      </dsp:nvSpPr>
      <dsp:spPr>
        <a:xfrm>
          <a:off x="2346187" y="4365533"/>
          <a:ext cx="3076066" cy="1099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CA" sz="2800" i="1" kern="1200" dirty="0">
              <a:latin typeface="+mj-lt"/>
            </a:rPr>
            <a:t>Démonstration !</a:t>
          </a:r>
          <a:endParaRPr lang="en-US" sz="2800" kern="1200" dirty="0">
            <a:latin typeface="+mj-lt"/>
          </a:endParaRPr>
        </a:p>
      </dsp:txBody>
      <dsp:txXfrm>
        <a:off x="2346187" y="4365533"/>
        <a:ext cx="3076066" cy="1099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D8400FE-761F-4358-AF28-259C9E71B6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D0CCB3-C9A0-46B2-BD79-8B5B0C1D7E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B12491E-1ED9-499C-84B9-0823EB386624}" type="datetimeFigureOut">
              <a:rPr lang="fr-CA" smtClean="0"/>
              <a:t>2019-05-02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B8EA24-A7A9-4294-BEE5-3E8168566C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AD2ED4-185D-448E-B96B-C42B042EFD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06FD85-51B6-4D00-A9BC-451E08E8728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72210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24F68CF-98CE-490F-9D04-1F1E25867FC3}" type="datetimeFigureOut">
              <a:rPr lang="fr-CA" smtClean="0"/>
              <a:t>2019-05-02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09DCD13-BD21-4F81-A498-7240EEABC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682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2399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4148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3045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3136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0295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8318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4430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8042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2525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9386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679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4326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7326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0955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9275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5881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4917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4560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5339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2992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54997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064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34934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6289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36355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0075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418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26854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20128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30726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77295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38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0693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054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85823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31482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0725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420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121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7679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1977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CD13-BD21-4F81-A498-7240EEABC04B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658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3095-7A04-4C82-9B78-81BC3B14E732}" type="datetime1">
              <a:rPr lang="fr-CA" smtClean="0"/>
              <a:t>2019-05-02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4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34AC4-898B-49FA-8915-0E64AF3F7256}" type="datetime1">
              <a:rPr lang="fr-CA" smtClean="0"/>
              <a:t>2019-05-02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636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48D6-FC6B-4975-A6DD-E6CA98FC3B2B}" type="datetime1">
              <a:rPr lang="fr-CA" smtClean="0"/>
              <a:t>2019-05-02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897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832F-D034-4655-AAD5-4114342F84EF}" type="datetime1">
              <a:rPr lang="fr-CA" smtClean="0"/>
              <a:t>2019-05-02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498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E76F-369B-454F-BD7A-9C4E8DFCF6F3}" type="datetime1">
              <a:rPr lang="fr-CA" smtClean="0"/>
              <a:t>2019-05-02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9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C373-9F63-4376-AF16-CD8EE56D7469}" type="datetime1">
              <a:rPr lang="fr-CA" smtClean="0"/>
              <a:t>2019-05-02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462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5DB5-8299-4877-B411-18C557D68591}" type="datetime1">
              <a:rPr lang="fr-CA" smtClean="0"/>
              <a:t>2019-05-02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769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01D6-31C0-4E0E-A3DA-74526055A7F8}" type="datetime1">
              <a:rPr lang="fr-CA" smtClean="0"/>
              <a:t>2019-05-02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992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3AB5-3894-4D5B-8475-84D895A60E7F}" type="datetime1">
              <a:rPr lang="fr-CA" smtClean="0"/>
              <a:t>2019-05-02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321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8B083D1-9194-47C2-8F3A-80E7DBE4AB89}" type="datetime1">
              <a:rPr lang="fr-CA" smtClean="0"/>
              <a:t>2019-05-02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3429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B9573B-F4CF-4190-8AAD-E6EF020AA7A0}" type="datetime1">
              <a:rPr lang="fr-CA" smtClean="0"/>
              <a:t>2019-05-02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897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3ACE8E8-1D41-4627-8416-70A4D9833FAE}" type="datetime1">
              <a:rPr lang="fr-CA" smtClean="0"/>
              <a:t>2019-05-02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61952E8-41B1-4BEE-9ADD-F4FB32ECA2D0}" type="slidenum">
              <a:rPr lang="fr-CA" smtClean="0"/>
              <a:t>‹N°›</a:t>
            </a:fld>
            <a:endParaRPr lang="fr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122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www.mondoallarovescia.com/classe-capovolta/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kahoot.com/" TargetMode="External"/><Relationship Id="rId4" Type="http://schemas.openxmlformats.org/officeDocument/2006/relationships/hyperlink" Target="https://petitargentjobonline.blogspot.com/2016/01/5-sites-pour-des-sondages-payants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fr.wikipedia.org/wiki/Spectacle_pyrosymphonique_de_Roya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pxhere.com/en/photo/976642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://linuxfr.org/sondages/quel-outil-utilisez-vous-pour-ecrir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av_hire_london/557089868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250F5CD-1B5A-40A9-A474-7B3654A4AE22}"/>
              </a:ext>
            </a:extLst>
          </p:cNvPr>
          <p:cNvSpPr txBox="1"/>
          <p:nvPr/>
        </p:nvSpPr>
        <p:spPr>
          <a:xfrm>
            <a:off x="0" y="0"/>
            <a:ext cx="12192000" cy="1754326"/>
          </a:xfrm>
          <a:prstGeom prst="rect">
            <a:avLst/>
          </a:prstGeom>
          <a:solidFill>
            <a:srgbClr val="AA81E7">
              <a:alpha val="3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5400" dirty="0">
                <a:solidFill>
                  <a:schemeClr val="bg1"/>
                </a:solidFill>
                <a:latin typeface="Berlin Sans FB Demi" panose="020E0802020502020306" pitchFamily="34" charset="0"/>
                <a:ea typeface="+mj-ea"/>
                <a:cs typeface="+mj-cs"/>
              </a:rPr>
              <a:t>Favoriser l'apprentissage en IS par l'utilisation des TIC</a:t>
            </a:r>
            <a:endParaRPr lang="fr-CA" sz="1100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AA40D69-A929-425A-AC3A-F83718861CD9}"/>
              </a:ext>
            </a:extLst>
          </p:cNvPr>
          <p:cNvSpPr txBox="1">
            <a:spLocks/>
          </p:cNvSpPr>
          <p:nvPr/>
        </p:nvSpPr>
        <p:spPr>
          <a:xfrm>
            <a:off x="0" y="5363100"/>
            <a:ext cx="4897821" cy="179201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400" b="1" dirty="0">
                <a:solidFill>
                  <a:schemeClr val="tx1">
                    <a:lumMod val="75000"/>
                  </a:schemeClr>
                </a:solidFill>
              </a:rPr>
              <a:t>Par Roxane Perron</a:t>
            </a:r>
          </a:p>
          <a:p>
            <a:r>
              <a:rPr lang="fr-CA" sz="1400" b="1" dirty="0">
                <a:solidFill>
                  <a:schemeClr val="tx1">
                    <a:lumMod val="75000"/>
                  </a:schemeClr>
                </a:solidFill>
              </a:rPr>
              <a:t>Enseignante d’intégration sociale</a:t>
            </a:r>
          </a:p>
          <a:p>
            <a:r>
              <a:rPr lang="fr-CA" sz="1400" b="1" dirty="0">
                <a:solidFill>
                  <a:schemeClr val="tx1">
                    <a:lumMod val="75000"/>
                  </a:schemeClr>
                </a:solidFill>
              </a:rPr>
              <a:t>Centre d’éducation des adultes d’East Angus</a:t>
            </a:r>
          </a:p>
          <a:p>
            <a:r>
              <a:rPr lang="fr-CA" sz="1400" b="1" dirty="0">
                <a:solidFill>
                  <a:schemeClr val="tx1">
                    <a:lumMod val="75000"/>
                  </a:schemeClr>
                </a:solidFill>
              </a:rPr>
              <a:t>Commission scolaire des Hauts-cantons (CSHC</a:t>
            </a:r>
            <a:r>
              <a:rPr lang="fr-CA" sz="1200" b="1" dirty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8D6C30DB-BB39-4693-BE6E-85DEBEB042CB}"/>
              </a:ext>
            </a:extLst>
          </p:cNvPr>
          <p:cNvSpPr txBox="1">
            <a:spLocks/>
          </p:cNvSpPr>
          <p:nvPr/>
        </p:nvSpPr>
        <p:spPr>
          <a:xfrm>
            <a:off x="7111872" y="644257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CA" dirty="0">
                <a:solidFill>
                  <a:schemeClr val="bg1"/>
                </a:solidFill>
              </a:rPr>
              <a:t>© Roxane Perron, intégration sociale 2019, CSHC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156EBB-8679-48EC-8726-453913D19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802" y="6392275"/>
            <a:ext cx="1260198" cy="4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35344A-E6C4-4EBE-9BEE-FBF324518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TBI/TNI (suite)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AEA5971-C6B3-4E69-A4BF-880C59CEB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008709"/>
              </p:ext>
            </p:extLst>
          </p:nvPr>
        </p:nvGraphicFramePr>
        <p:xfrm>
          <a:off x="200439" y="2323183"/>
          <a:ext cx="11791122" cy="26810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95561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95561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358394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LIMITES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627190">
                <a:tc>
                  <a:txBody>
                    <a:bodyPr/>
                    <a:lstStyle/>
                    <a:p>
                      <a:r>
                        <a:rPr lang="fr-CA" dirty="0"/>
                        <a:t>Créer des activités, modifier des documents et enregistrer les modifications directement au tableau;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Légers « bogues informatiques » qui surviennent (ex: si on ouvre rapidement des applications à l’aide du tactile);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9955"/>
                  </a:ext>
                </a:extLst>
              </a:tr>
              <a:tr h="665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Permet un enseignement davantage explicite (modéliser, pratique guidée, pratique autonome, objectivation);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Calibrage parfois nécessaire avec le stylet;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600043"/>
                  </a:ext>
                </a:extLst>
              </a:tr>
              <a:tr h="627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Avec prise HDMI, possibilité de brancher n’importe quel ordinateur portable</a:t>
                      </a:r>
                      <a:r>
                        <a:rPr lang="fr-CA" baseline="0" dirty="0"/>
                        <a:t> (sinon adaptation avec autre fil).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Peut prendre du temps à fermer et à ouvrir à nouveau (la technologie a ses limites de rapidité!).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702725"/>
                  </a:ext>
                </a:extLst>
              </a:tr>
              <a:tr h="369693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096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8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C4A2A4-B9DE-446F-B517-6FC718EA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007C7B-2656-49D8-BFD6-EC5AE3853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4CF7D7-3B86-4535-AB5D-8C2E5D6E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347870"/>
            <a:ext cx="3508513" cy="5941805"/>
          </a:xfrm>
        </p:spPr>
        <p:txBody>
          <a:bodyPr anchor="ctr">
            <a:normAutofit/>
          </a:bodyPr>
          <a:lstStyle/>
          <a:p>
            <a:pPr algn="ctr"/>
            <a:r>
              <a:rPr lang="fr-CA" sz="4000" dirty="0">
                <a:solidFill>
                  <a:srgbClr val="FFFFFF"/>
                </a:solidFill>
              </a:rPr>
              <a:t>Le nettoyage du TBI…</a:t>
            </a:r>
            <a:br>
              <a:rPr lang="fr-CA" sz="4000" dirty="0">
                <a:solidFill>
                  <a:srgbClr val="FFFFFF"/>
                </a:solidFill>
              </a:rPr>
            </a:br>
            <a:br>
              <a:rPr lang="fr-CA" sz="4000" dirty="0">
                <a:solidFill>
                  <a:srgbClr val="FFFFFF"/>
                </a:solidFill>
              </a:rPr>
            </a:br>
            <a:r>
              <a:rPr lang="fr-CA" sz="4000" b="1" dirty="0">
                <a:solidFill>
                  <a:srgbClr val="FFFFFF"/>
                </a:solidFill>
              </a:rPr>
              <a:t>CONSEILS ET ASTUCES</a:t>
            </a:r>
            <a:br>
              <a:rPr lang="fr-CA" sz="3600" b="1" dirty="0">
                <a:solidFill>
                  <a:srgbClr val="FFFFFF"/>
                </a:solidFill>
              </a:rPr>
            </a:br>
            <a:r>
              <a:rPr lang="fr-CA" sz="1800" b="1" dirty="0">
                <a:solidFill>
                  <a:srgbClr val="FFFFFF"/>
                </a:solidFill>
              </a:rPr>
              <a:t>(</a:t>
            </a:r>
            <a:r>
              <a:rPr lang="fr-CA" sz="1800" dirty="0"/>
              <a:t>Grli-rouen.fr, 2016). </a:t>
            </a:r>
            <a:endParaRPr lang="fr-CA" sz="3600" b="1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A771F5-9C52-403D-B6C0-3E252B9D6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49E97E-307A-4DCD-9E12-6A84001B3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2017" y="6459785"/>
            <a:ext cx="5105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CA">
                <a:solidFill>
                  <a:schemeClr val="tx2"/>
                </a:solidFill>
              </a:rPr>
              <a:t>© Roxane Perron, intégration sociale 2019, CSHC</a:t>
            </a:r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5BCB9AEA-368A-4440-8706-FF5D32E6EF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623249"/>
              </p:ext>
            </p:extLst>
          </p:nvPr>
        </p:nvGraphicFramePr>
        <p:xfrm>
          <a:off x="4230806" y="-218364"/>
          <a:ext cx="7847464" cy="7076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75ECE08-DBF3-48CA-8199-0DA0593DF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0763" y="6359185"/>
            <a:ext cx="1260198" cy="4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E8467CD-13E6-4E89-A2C8-8CA64DF8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956A13-B955-4C31-B684-B6683E07A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A"/>
              <a:t>© Roxane Perron, intégration sociale 2019, CSHC</a:t>
            </a:r>
          </a:p>
        </p:txBody>
      </p:sp>
      <p:graphicFrame>
        <p:nvGraphicFramePr>
          <p:cNvPr id="17" name="Espace réservé du contenu 2">
            <a:extLst>
              <a:ext uri="{FF2B5EF4-FFF2-40B4-BE49-F238E27FC236}">
                <a16:creationId xmlns:a16="http://schemas.microsoft.com/office/drawing/2014/main" id="{C9BFAB4B-31CC-4D29-8A6E-31E29B9AE2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74090"/>
              </p:ext>
            </p:extLst>
          </p:nvPr>
        </p:nvGraphicFramePr>
        <p:xfrm>
          <a:off x="0" y="791570"/>
          <a:ext cx="12037325" cy="6066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908AF55-6C1D-44BF-BC7E-12FD583BC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6596" y="192116"/>
            <a:ext cx="5038808" cy="17004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296A47-5740-4DE1-9433-8F49F1083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6115" y="6409484"/>
            <a:ext cx="1260198" cy="4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B2CC5-A9BF-473B-974D-ADBA9522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12" y="640026"/>
            <a:ext cx="3564838" cy="1001759"/>
          </a:xfrm>
        </p:spPr>
        <p:txBody>
          <a:bodyPr>
            <a:noAutofit/>
          </a:bodyPr>
          <a:lstStyle/>
          <a:p>
            <a:r>
              <a:rPr lang="fr-CA" sz="7200" dirty="0" err="1">
                <a:latin typeface="Berlin Sans FB Demi" panose="020E0802020502020306" pitchFamily="34" charset="0"/>
              </a:rPr>
              <a:t>Kahoot</a:t>
            </a:r>
            <a:endParaRPr lang="fr-CA" sz="7200" dirty="0">
              <a:latin typeface="Berlin Sans FB Demi" panose="020E0802020502020306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024422-0892-4D5B-AFB0-DB92397C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20069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358FE95-4FA2-4BBF-B6EF-1517910AF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67775"/>
              </p:ext>
            </p:extLst>
          </p:nvPr>
        </p:nvGraphicFramePr>
        <p:xfrm>
          <a:off x="255104" y="1918250"/>
          <a:ext cx="11681792" cy="3869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0896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40896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395472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LIMITES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692078">
                <a:tc>
                  <a:txBody>
                    <a:bodyPr/>
                    <a:lstStyle/>
                    <a:p>
                      <a:r>
                        <a:rPr lang="fr-CA" dirty="0"/>
                        <a:t>Facilement accessible sur internet (site web et projection sur TBI) ou application iPad;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Outil en anglais;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8856"/>
                  </a:ext>
                </a:extLst>
              </a:tr>
              <a:tr h="483149">
                <a:tc>
                  <a:txBody>
                    <a:bodyPr/>
                    <a:lstStyle/>
                    <a:p>
                      <a:r>
                        <a:rPr lang="fr-CA" dirty="0"/>
                        <a:t>Rapports pour évolution/progression des élèves;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Pas de possibilité de reprendre une partie;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74883"/>
                  </a:ext>
                </a:extLst>
              </a:tr>
              <a:tr h="692078">
                <a:tc>
                  <a:txBody>
                    <a:bodyPr/>
                    <a:lstStyle/>
                    <a:p>
                      <a:r>
                        <a:rPr lang="fr-CA" dirty="0"/>
                        <a:t>Gratuit (avec possibilité d’obtenir l’outil plus performant, mais avec coûts mensuels);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Format gratuit = moins de possibilités (ex: moins d’images dans la bibliothèque);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3556"/>
                  </a:ext>
                </a:extLst>
              </a:tr>
              <a:tr h="692078">
                <a:tc>
                  <a:txBody>
                    <a:bodyPr/>
                    <a:lstStyle/>
                    <a:p>
                      <a:r>
                        <a:rPr lang="fr-CA" dirty="0"/>
                        <a:t>Stimule la motivation des élèves (côté ludique);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Peut créer de la compétition (interventions);</a:t>
                      </a:r>
                      <a:endParaRPr lang="fr-CA" dirty="0">
                        <a:highlight>
                          <a:srgbClr val="FFFF00"/>
                        </a:highlight>
                      </a:endParaRPr>
                    </a:p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378587"/>
                  </a:ext>
                </a:extLst>
              </a:tr>
              <a:tr h="692078">
                <a:tc>
                  <a:txBody>
                    <a:bodyPr/>
                    <a:lstStyle/>
                    <a:p>
                      <a:r>
                        <a:rPr lang="fr-CA" dirty="0"/>
                        <a:t>Peut être « joué » en individuel ou en équipe;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Temps limité pour chaque question (maximum de 120 secondes, donc 2 minutes = parfois temps insuffisant ou peut créer du stress);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9955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863BD7DA-A8EC-4989-A8F9-AF67222AB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704" y="6549179"/>
            <a:ext cx="941296" cy="3478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4DEEF6D-F348-4F95-9DA3-BA777697F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224" y="640026"/>
            <a:ext cx="1355552" cy="13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A43DF-2EDF-4BE4-ADE0-644C1AC3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30" y="927671"/>
            <a:ext cx="3823252" cy="570589"/>
          </a:xfrm>
        </p:spPr>
        <p:txBody>
          <a:bodyPr>
            <a:normAutofit fontScale="90000"/>
          </a:bodyPr>
          <a:lstStyle/>
          <a:p>
            <a:r>
              <a:rPr lang="fr-CA" sz="5300" dirty="0" err="1">
                <a:latin typeface="Berlin Sans FB Demi" panose="020E0802020502020306" pitchFamily="34" charset="0"/>
              </a:rPr>
              <a:t>Kahoot</a:t>
            </a:r>
            <a:r>
              <a:rPr lang="fr-CA" dirty="0"/>
              <a:t> </a:t>
            </a:r>
            <a:r>
              <a:rPr lang="fr-CA" sz="3600" dirty="0"/>
              <a:t>(suite)</a:t>
            </a: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7D4DFC-ED74-4CF9-A2EB-49C7FFAF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59AB500-410A-4D11-93B7-75033A269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833666"/>
              </p:ext>
            </p:extLst>
          </p:nvPr>
        </p:nvGraphicFramePr>
        <p:xfrm>
          <a:off x="155712" y="1892492"/>
          <a:ext cx="11681792" cy="4377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0896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40896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408347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LIMITES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714607">
                <a:tc>
                  <a:txBody>
                    <a:bodyPr/>
                    <a:lstStyle/>
                    <a:p>
                      <a:r>
                        <a:rPr lang="fr-CA" dirty="0"/>
                        <a:t>Boutons-réponses avec formes et couleurs différentes;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Questions et réponses seulement affichées sur le TBI, petite taille</a:t>
                      </a:r>
                      <a:r>
                        <a:rPr lang="fr-CA" baseline="0" dirty="0"/>
                        <a:t> de police d’écriture</a:t>
                      </a:r>
                      <a:r>
                        <a:rPr lang="fr-CA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8856"/>
                  </a:ext>
                </a:extLst>
              </a:tr>
              <a:tr h="652093">
                <a:tc>
                  <a:txBody>
                    <a:bodyPr/>
                    <a:lstStyle/>
                    <a:p>
                      <a:r>
                        <a:rPr lang="fr-CA" dirty="0"/>
                        <a:t>Possibilité de mettre des images, graphiques, schémas;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Limité dans le nombre de mots pour les questions;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74883"/>
                  </a:ext>
                </a:extLst>
              </a:tr>
              <a:tr h="426037">
                <a:tc>
                  <a:txBody>
                    <a:bodyPr/>
                    <a:lstStyle/>
                    <a:p>
                      <a:r>
                        <a:rPr lang="fr-CA" dirty="0"/>
                        <a:t>Commentaires pour renforcement et indication automatique pour bonne ou mauvaise réponse à l’élève;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Outil en anglais…</a:t>
                      </a:r>
                    </a:p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3556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Podiums, donc renforcement immédiat;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Podiums = crée de la compétition;</a:t>
                      </a:r>
                      <a:endParaRPr lang="fr-CA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378587"/>
                  </a:ext>
                </a:extLst>
              </a:tr>
              <a:tr h="518822">
                <a:tc>
                  <a:txBody>
                    <a:bodyPr/>
                    <a:lstStyle/>
                    <a:p>
                      <a:r>
                        <a:rPr lang="fr-CA" dirty="0"/>
                        <a:t>Peut trouver d’autres « </a:t>
                      </a:r>
                      <a:r>
                        <a:rPr lang="fr-CA" dirty="0" err="1"/>
                        <a:t>kahoots</a:t>
                      </a:r>
                      <a:r>
                        <a:rPr lang="fr-CA" dirty="0"/>
                        <a:t> » et ne pas seulement les créer, mais…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Autres </a:t>
                      </a:r>
                      <a:r>
                        <a:rPr lang="fr-CA" dirty="0" err="1"/>
                        <a:t>Kahoot</a:t>
                      </a:r>
                      <a:r>
                        <a:rPr lang="fr-CA" dirty="0"/>
                        <a:t> parfois en anglais et souvent non adaptés à l’usage pédagogique qu’on en ferait (fautes orthographes</a:t>
                      </a:r>
                      <a:r>
                        <a:rPr lang="fr-CA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A" dirty="0"/>
                        <a:t>plus simple de créer notre propre « </a:t>
                      </a:r>
                      <a:r>
                        <a:rPr lang="fr-CA" dirty="0" err="1"/>
                        <a:t>kahoot</a:t>
                      </a:r>
                      <a:r>
                        <a:rPr lang="fr-CA" dirty="0"/>
                        <a:t> 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9955"/>
                  </a:ext>
                </a:extLst>
              </a:tr>
              <a:tr h="4083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600043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D47FAF-5F2A-4956-85D0-C74BC909D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342" y="6465738"/>
            <a:ext cx="1061415" cy="3922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4CC681-9239-4EC2-9669-D3FF24EB6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224" y="297251"/>
            <a:ext cx="1355552" cy="13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71A9BF-1F7F-4477-AA88-03BD27FC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fr-CA" sz="8800" dirty="0" err="1">
                <a:latin typeface="Berlin Sans FB Demi" panose="020E0802020502020306" pitchFamily="34" charset="0"/>
              </a:rPr>
              <a:t>Plickers</a:t>
            </a:r>
            <a:endParaRPr lang="fr-CA" sz="9600" dirty="0">
              <a:latin typeface="Berlin Sans FB Demi" panose="020E0802020502020306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7EB7C-CE19-42EF-AB5F-A366441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A"/>
              <a:t>© Roxane Perron, intégration sociale 2019, CSHC</a:t>
            </a:r>
          </a:p>
        </p:txBody>
      </p:sp>
      <p:graphicFrame>
        <p:nvGraphicFramePr>
          <p:cNvPr id="9" name="Espace réservé du contenu 2">
            <a:extLst>
              <a:ext uri="{FF2B5EF4-FFF2-40B4-BE49-F238E27FC236}">
                <a16:creationId xmlns:a16="http://schemas.microsoft.com/office/drawing/2014/main" id="{667A5E89-A915-408A-8078-D08D77AB6C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718672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1430" y="430146"/>
            <a:ext cx="1307214" cy="13072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993F1C-95A0-455E-93EB-05AE5753B0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6115" y="6454283"/>
            <a:ext cx="1002874" cy="37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BE881-AC18-4BB4-8874-78B9A65DF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12" y="134218"/>
            <a:ext cx="2481469" cy="762769"/>
          </a:xfrm>
        </p:spPr>
        <p:txBody>
          <a:bodyPr>
            <a:normAutofit/>
          </a:bodyPr>
          <a:lstStyle/>
          <a:p>
            <a:r>
              <a:rPr lang="fr-CA" sz="4400" dirty="0" err="1">
                <a:latin typeface="Berlin Sans FB Demi" panose="020E0802020502020306" pitchFamily="34" charset="0"/>
              </a:rPr>
              <a:t>Plickers</a:t>
            </a:r>
            <a:endParaRPr lang="fr-CA" sz="4400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E6AA76B-FFBE-49DB-A2C3-6F322D09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628B29-8D7F-479E-AC3B-A0807A411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510206"/>
              </p:ext>
            </p:extLst>
          </p:nvPr>
        </p:nvGraphicFramePr>
        <p:xfrm>
          <a:off x="255104" y="974035"/>
          <a:ext cx="11681792" cy="54676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40896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40896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291761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LIMITES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5105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Facilement accessible sur internet (site web et projection sur TBI) ou application iPad;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Outil en anglais, interface plus complexe;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8856"/>
                  </a:ext>
                </a:extLst>
              </a:tr>
              <a:tr h="3721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Outil gratuit;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Version plus performante de </a:t>
                      </a:r>
                      <a:r>
                        <a:rPr lang="fr-CA" dirty="0" err="1"/>
                        <a:t>Plickers</a:t>
                      </a:r>
                      <a:r>
                        <a:rPr lang="fr-CA" dirty="0"/>
                        <a:t> (coûts mensuels);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74883"/>
                  </a:ext>
                </a:extLst>
              </a:tr>
              <a:tr h="510582">
                <a:tc>
                  <a:txBody>
                    <a:bodyPr/>
                    <a:lstStyle/>
                    <a:p>
                      <a:r>
                        <a:rPr lang="fr-CA" dirty="0"/>
                        <a:t>Possibilité de voir les réponses des élèves, ceux qui ont répondu au questionnaire « en direct » sur le TBI;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3556"/>
                  </a:ext>
                </a:extLst>
              </a:tr>
              <a:tr h="510582">
                <a:tc>
                  <a:txBody>
                    <a:bodyPr/>
                    <a:lstStyle/>
                    <a:p>
                      <a:r>
                        <a:rPr lang="fr-CA" dirty="0"/>
                        <a:t>Possibilité d’imprimer les cartons « à scanner »;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Petite</a:t>
                      </a:r>
                      <a:r>
                        <a:rPr lang="fr-CA" baseline="0" dirty="0"/>
                        <a:t> taille de police d’écriture sur les cartons</a:t>
                      </a:r>
                      <a:r>
                        <a:rPr lang="fr-CA" dirty="0"/>
                        <a:t> à « scanner » (ex: pour un groupe d’adaptation scolaire);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378587"/>
                  </a:ext>
                </a:extLst>
              </a:tr>
              <a:tr h="5105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Rapports pour évolution/progression des élèves (archiver, supprimer);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9955"/>
                  </a:ext>
                </a:extLst>
              </a:tr>
              <a:tr h="510582">
                <a:tc>
                  <a:txBody>
                    <a:bodyPr/>
                    <a:lstStyle/>
                    <a:p>
                      <a:r>
                        <a:rPr lang="fr-CA" dirty="0"/>
                        <a:t>Stimule la motivation des élèves (côté ludique);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600043"/>
                  </a:ext>
                </a:extLst>
              </a:tr>
              <a:tr h="372186">
                <a:tc>
                  <a:txBody>
                    <a:bodyPr/>
                    <a:lstStyle/>
                    <a:p>
                      <a:r>
                        <a:rPr lang="fr-CA" dirty="0"/>
                        <a:t>Possibilité de mettre des images, graphiques, schémas;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Pas de bibliothèque d’images, sauf pour la version payante;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07033"/>
                  </a:ext>
                </a:extLst>
              </a:tr>
              <a:tr h="372186">
                <a:tc>
                  <a:txBody>
                    <a:bodyPr/>
                    <a:lstStyle/>
                    <a:p>
                      <a:r>
                        <a:rPr lang="fr-CA" dirty="0"/>
                        <a:t>Possibilité de mettre sur « pause » un questionnaire et de le reprendre n’importe quand;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702725"/>
                  </a:ext>
                </a:extLst>
              </a:tr>
              <a:tr h="372186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096365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7D3F61D6-5A42-4370-8157-B3CE9A2B7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842" y="6510130"/>
            <a:ext cx="993913" cy="36731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07C5BF-370D-4D0F-B46A-C10D028C9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276" y="134218"/>
            <a:ext cx="1015448" cy="10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D89076-2098-45FF-93E3-3B615F3C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575"/>
            <a:ext cx="10515600" cy="1048947"/>
          </a:xfrm>
        </p:spPr>
        <p:txBody>
          <a:bodyPr>
            <a:noAutofit/>
          </a:bodyPr>
          <a:lstStyle/>
          <a:p>
            <a:pPr algn="ctr"/>
            <a:r>
              <a:rPr lang="fr-CA" sz="6000" dirty="0" err="1">
                <a:latin typeface="Bernard MT Condensed" panose="02050806060905020404" pitchFamily="18" charset="0"/>
              </a:rPr>
              <a:t>Kahoot</a:t>
            </a:r>
            <a:r>
              <a:rPr lang="fr-CA" sz="6000" dirty="0"/>
              <a:t> vs </a:t>
            </a:r>
            <a:r>
              <a:rPr lang="fr-CA" sz="6000" dirty="0" err="1">
                <a:latin typeface="Berlin Sans FB Demi" panose="020E0802020502020306" pitchFamily="34" charset="0"/>
              </a:rPr>
              <a:t>Plickers</a:t>
            </a:r>
            <a:endParaRPr lang="fr-CA" sz="6000" dirty="0">
              <a:latin typeface="Berlin Sans FB Demi" panose="020E0802020502020306" pitchFamily="34" charset="0"/>
            </a:endParaRP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EDA09DD-D52C-4AEE-9035-A29C88274B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123356"/>
              </p:ext>
            </p:extLst>
          </p:nvPr>
        </p:nvGraphicFramePr>
        <p:xfrm>
          <a:off x="327991" y="1538452"/>
          <a:ext cx="5768009" cy="4498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8009">
                  <a:extLst>
                    <a:ext uri="{9D8B030D-6E8A-4147-A177-3AD203B41FA5}">
                      <a16:colId xmlns:a16="http://schemas.microsoft.com/office/drawing/2014/main" val="2291312749"/>
                    </a:ext>
                  </a:extLst>
                </a:gridCol>
              </a:tblGrid>
              <a:tr h="437593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KAHOOT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759786"/>
                  </a:ext>
                </a:extLst>
              </a:tr>
              <a:tr h="945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Utilisation d’appareils mobiles pour répondre aux questions (tablettes, iPad, téléphone intelligent) ou </a:t>
                      </a:r>
                      <a:r>
                        <a:rPr lang="fr-CA" dirty="0" err="1"/>
                        <a:t>ordin;ateur</a:t>
                      </a:r>
                      <a:r>
                        <a:rPr lang="fr-CA" dirty="0"/>
                        <a:t> et portable;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725830"/>
                  </a:ext>
                </a:extLst>
              </a:tr>
              <a:tr h="437593">
                <a:tc>
                  <a:txBody>
                    <a:bodyPr/>
                    <a:lstStyle/>
                    <a:p>
                      <a:r>
                        <a:rPr lang="fr-CA" dirty="0"/>
                        <a:t>Temps limite pour répondre aux questions;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577555"/>
                  </a:ext>
                </a:extLst>
              </a:tr>
              <a:tr h="437593">
                <a:tc>
                  <a:txBody>
                    <a:bodyPr/>
                    <a:lstStyle/>
                    <a:p>
                      <a:r>
                        <a:rPr lang="fr-CA" dirty="0"/>
                        <a:t>Pas possible de reprendre une partie;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835945"/>
                  </a:ext>
                </a:extLst>
              </a:tr>
              <a:tr h="6619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Accès à une bibliothèque d’images quand on crée un </a:t>
                      </a:r>
                      <a:r>
                        <a:rPr lang="fr-CA" dirty="0" err="1"/>
                        <a:t>kahoot</a:t>
                      </a:r>
                      <a:r>
                        <a:rPr lang="fr-CA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406045"/>
                  </a:ext>
                </a:extLst>
              </a:tr>
              <a:tr h="661928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02989"/>
                  </a:ext>
                </a:extLst>
              </a:tr>
              <a:tr h="437593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47463"/>
                  </a:ext>
                </a:extLst>
              </a:tr>
              <a:tr h="47837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917151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E54E877-C199-4808-B8E9-777274E49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293140"/>
              </p:ext>
            </p:extLst>
          </p:nvPr>
        </p:nvGraphicFramePr>
        <p:xfrm>
          <a:off x="6092687" y="1538449"/>
          <a:ext cx="5771322" cy="44854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71322">
                  <a:extLst>
                    <a:ext uri="{9D8B030D-6E8A-4147-A177-3AD203B41FA5}">
                      <a16:colId xmlns:a16="http://schemas.microsoft.com/office/drawing/2014/main" val="2291312749"/>
                    </a:ext>
                  </a:extLst>
                </a:gridCol>
              </a:tblGrid>
              <a:tr h="442414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PLICKERS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759786"/>
                  </a:ext>
                </a:extLst>
              </a:tr>
              <a:tr h="9349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Utilisation de cartons à imprimer. L’enseignant ou l’animateur utilise un appareil mobile pour « scanner » les réponses;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725830"/>
                  </a:ext>
                </a:extLst>
              </a:tr>
              <a:tr h="442414">
                <a:tc>
                  <a:txBody>
                    <a:bodyPr/>
                    <a:lstStyle/>
                    <a:p>
                      <a:r>
                        <a:rPr lang="fr-CA" dirty="0"/>
                        <a:t>Pas de temps limite pour répondre aux questions;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577555"/>
                  </a:ext>
                </a:extLst>
              </a:tr>
              <a:tr h="442414">
                <a:tc>
                  <a:txBody>
                    <a:bodyPr/>
                    <a:lstStyle/>
                    <a:p>
                      <a:r>
                        <a:rPr lang="fr-CA" dirty="0"/>
                        <a:t>Possibilité de mettre sur pause et de reprendre une partie;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835945"/>
                  </a:ext>
                </a:extLst>
              </a:tr>
              <a:tr h="669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Il faut aller chercher nos images sur internet et les télécharger dans </a:t>
                      </a:r>
                      <a:r>
                        <a:rPr lang="fr-CA" dirty="0" err="1"/>
                        <a:t>Plickers</a:t>
                      </a:r>
                      <a:r>
                        <a:rPr lang="fr-CA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406045"/>
                  </a:ext>
                </a:extLst>
              </a:tr>
              <a:tr h="669222">
                <a:tc>
                  <a:txBody>
                    <a:bodyPr/>
                    <a:lstStyle/>
                    <a:p>
                      <a:r>
                        <a:rPr lang="fr-CA" dirty="0"/>
                        <a:t>Création de divers groupes (ex: groupe du lundi) en ajoutant la liste avec les noms des élèves.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02989"/>
                  </a:ext>
                </a:extLst>
              </a:tr>
              <a:tr h="442414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47463"/>
                  </a:ext>
                </a:extLst>
              </a:tr>
              <a:tr h="442414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917151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EB2CF930-EA6F-4848-B637-9F3CEED23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782" y="6510130"/>
            <a:ext cx="964096" cy="3478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379A42-E0F7-4D3E-AC62-32C6E9781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909" y="263788"/>
            <a:ext cx="1012024" cy="102421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33EACD-1051-4766-AA2C-33E619143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005" y="259695"/>
            <a:ext cx="1012024" cy="10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6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E1A2DFE5-EF38-4E9F-B3CD-1386050B4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4F543D92-E6B8-4627-9365-AC3067B80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9">
            <a:extLst>
              <a:ext uri="{FF2B5EF4-FFF2-40B4-BE49-F238E27FC236}">
                <a16:creationId xmlns:a16="http://schemas.microsoft.com/office/drawing/2014/main" id="{BA7B07AE-457A-42BF-A19C-34559DB55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1FF35D9-5272-4E31-8324-21E089F2F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EBBAD2-D065-4DD5-86CB-3F93848E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Roxane Perron, intégration sociale 2019, CSHC</a:t>
            </a:r>
          </a:p>
        </p:txBody>
      </p:sp>
      <p:graphicFrame>
        <p:nvGraphicFramePr>
          <p:cNvPr id="28" name="Espace réservé du contenu 2">
            <a:extLst>
              <a:ext uri="{FF2B5EF4-FFF2-40B4-BE49-F238E27FC236}">
                <a16:creationId xmlns:a16="http://schemas.microsoft.com/office/drawing/2014/main" id="{8EF6398B-26A2-46B0-A5A5-D191330C08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7251967"/>
              </p:ext>
            </p:extLst>
          </p:nvPr>
        </p:nvGraphicFramePr>
        <p:xfrm>
          <a:off x="129236" y="132299"/>
          <a:ext cx="7727742" cy="6052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3144" y="1438532"/>
            <a:ext cx="3908053" cy="34446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6FA669-9CC1-4C0C-BD7A-9AFAC4151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4468" y="6445742"/>
            <a:ext cx="993913" cy="3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52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5">
            <a:extLst>
              <a:ext uri="{FF2B5EF4-FFF2-40B4-BE49-F238E27FC236}">
                <a16:creationId xmlns:a16="http://schemas.microsoft.com/office/drawing/2014/main" id="{7B4A7E6B-E150-488A-A5B1-31722C291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7">
            <a:extLst>
              <a:ext uri="{FF2B5EF4-FFF2-40B4-BE49-F238E27FC236}">
                <a16:creationId xmlns:a16="http://schemas.microsoft.com/office/drawing/2014/main" id="{EE6EC109-3A25-4871-8331-AE3659E5B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9">
            <a:extLst>
              <a:ext uri="{FF2B5EF4-FFF2-40B4-BE49-F238E27FC236}">
                <a16:creationId xmlns:a16="http://schemas.microsoft.com/office/drawing/2014/main" id="{7A68F96E-349D-4D4B-8022-10C4DD6D7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41">
            <a:extLst>
              <a:ext uri="{FF2B5EF4-FFF2-40B4-BE49-F238E27FC236}">
                <a16:creationId xmlns:a16="http://schemas.microsoft.com/office/drawing/2014/main" id="{C0AD405C-E0B0-4979-A548-D02CE947F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87068F7B-AFF1-40AC-9B50-9B2CCF263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0BF0B0-BCC3-4755-AFF5-3DD670B63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516835"/>
            <a:ext cx="3735502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La prise de photos à l’aide d’objets du quotidien de la classe…</a:t>
            </a:r>
          </a:p>
        </p:txBody>
      </p:sp>
      <p:pic>
        <p:nvPicPr>
          <p:cNvPr id="14" name="Espace réservé du contenu 13" descr="Une image contenant personne, intérieur, table, alimentation&#10;&#10;Description générée automatiquement">
            <a:extLst>
              <a:ext uri="{FF2B5EF4-FFF2-40B4-BE49-F238E27FC236}">
                <a16:creationId xmlns:a16="http://schemas.microsoft.com/office/drawing/2014/main" id="{BD463FA3-9C76-4501-A56D-08627ABFC7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5" y="3027474"/>
            <a:ext cx="4106089" cy="3079567"/>
          </a:xfrm>
        </p:spPr>
      </p:pic>
      <p:sp>
        <p:nvSpPr>
          <p:cNvPr id="41" name="Rectangle 45">
            <a:extLst>
              <a:ext uri="{FF2B5EF4-FFF2-40B4-BE49-F238E27FC236}">
                <a16:creationId xmlns:a16="http://schemas.microsoft.com/office/drawing/2014/main" id="{FFE146A6-9A4E-4000-A7AC-3AAFA6C7F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" name="Espace réservé du contenu 9" descr="Une image contenant personne, intérieur, habits&#10;&#10;Description générée automatiquement">
            <a:extLst>
              <a:ext uri="{FF2B5EF4-FFF2-40B4-BE49-F238E27FC236}">
                <a16:creationId xmlns:a16="http://schemas.microsoft.com/office/drawing/2014/main" id="{6C89527A-3784-4402-9A3B-CEBFFA1DFA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2" r="-3" b="-3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ED8AABA-E27D-41E8-8DCC-B04C5C103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5721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ce réservé du contenu 7" descr="Une image contenant intérieur, personne, mur, homme&#10;&#10;Description générée automatiquement">
            <a:extLst>
              <a:ext uri="{FF2B5EF4-FFF2-40B4-BE49-F238E27FC236}">
                <a16:creationId xmlns:a16="http://schemas.microsoft.com/office/drawing/2014/main" id="{088A8604-554C-4412-8D01-3D895D18EA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r="13479" b="-4"/>
          <a:stretch/>
        </p:blipFill>
        <p:spPr>
          <a:xfrm>
            <a:off x="8576279" y="10"/>
            <a:ext cx="3615721" cy="3355932"/>
          </a:xfrm>
          <a:prstGeom prst="rect">
            <a:avLst/>
          </a:prstGeom>
        </p:spPr>
      </p:pic>
      <p:pic>
        <p:nvPicPr>
          <p:cNvPr id="11" name="Espace réservé du contenu 5" descr="Une image contenant intérieur, personne, mur, table&#10;&#10;Description générée automatiquement">
            <a:extLst>
              <a:ext uri="{FF2B5EF4-FFF2-40B4-BE49-F238E27FC236}">
                <a16:creationId xmlns:a16="http://schemas.microsoft.com/office/drawing/2014/main" id="{AB17C382-50A1-43E0-B9D7-C82798460A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9" r="2" b="11981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61CEE38A-5A9B-4F88-9047-28A7E4E78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195" y="6490685"/>
            <a:ext cx="993913" cy="367315"/>
          </a:xfrm>
          <a:prstGeom prst="rect">
            <a:avLst/>
          </a:prstGeom>
        </p:spPr>
      </p:pic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</p:spTree>
    <p:extLst>
      <p:ext uri="{BB962C8B-B14F-4D97-AF65-F5344CB8AC3E}">
        <p14:creationId xmlns:p14="http://schemas.microsoft.com/office/powerpoint/2010/main" val="426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9E0A0-F106-4096-B6D2-8C5656FD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8815"/>
            <a:ext cx="10058400" cy="861330"/>
          </a:xfrm>
        </p:spPr>
        <p:txBody>
          <a:bodyPr/>
          <a:lstStyle/>
          <a:p>
            <a:r>
              <a:rPr lang="fr-CA" dirty="0"/>
              <a:t>Portrait et réalité de classe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D5DB4F-27AD-443E-A023-22E83ADA0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777" y="2335825"/>
            <a:ext cx="10058400" cy="4023360"/>
          </a:xfrm>
        </p:spPr>
        <p:txBody>
          <a:bodyPr/>
          <a:lstStyle/>
          <a:p>
            <a:pPr marL="447675" indent="-447675">
              <a:buFont typeface="Wingdings" panose="05000000000000000000" pitchFamily="2" charset="2"/>
              <a:buChar char="v"/>
            </a:pPr>
            <a:r>
              <a:rPr lang="fr-CA" sz="2800" dirty="0">
                <a:latin typeface="+mj-lt"/>
              </a:rPr>
              <a:t>Enseignante d’intégration sociale depuis deux ans;</a:t>
            </a:r>
          </a:p>
          <a:p>
            <a:pPr marL="447675" indent="-447675">
              <a:buFont typeface="Wingdings" panose="05000000000000000000" pitchFamily="2" charset="2"/>
              <a:buChar char="v"/>
            </a:pPr>
            <a:r>
              <a:rPr lang="fr-CA" sz="2800" dirty="0">
                <a:latin typeface="+mj-lt"/>
              </a:rPr>
              <a:t>19 apprenants adultes avec DI légère, moyenne et sévère (autres troubles associés, comorbidité avec santé mentale);</a:t>
            </a:r>
          </a:p>
          <a:p>
            <a:pPr marL="447675" indent="-447675">
              <a:buFont typeface="Wingdings" panose="05000000000000000000" pitchFamily="2" charset="2"/>
              <a:buChar char="v"/>
            </a:pPr>
            <a:r>
              <a:rPr lang="fr-CA" sz="2800" dirty="0">
                <a:latin typeface="+mj-lt"/>
              </a:rPr>
              <a:t>10 lecteurs confirmés, 3 reconnaissance globale, 6 non-lecteurs;</a:t>
            </a:r>
          </a:p>
          <a:p>
            <a:pPr marL="447675" indent="-447675">
              <a:buFont typeface="Wingdings" panose="05000000000000000000" pitchFamily="2" charset="2"/>
              <a:buChar char="v"/>
            </a:pPr>
            <a:r>
              <a:rPr lang="fr-CA" sz="2800" dirty="0">
                <a:latin typeface="+mj-lt"/>
              </a:rPr>
              <a:t>1 apprenant DHS (développement d’habiletés spécifiques);</a:t>
            </a:r>
          </a:p>
          <a:p>
            <a:pPr marL="447675" indent="-447675">
              <a:buFont typeface="Wingdings" panose="05000000000000000000" pitchFamily="2" charset="2"/>
              <a:buChar char="v"/>
            </a:pPr>
            <a:r>
              <a:rPr lang="fr-CA" sz="2800" dirty="0">
                <a:latin typeface="+mj-lt"/>
              </a:rPr>
              <a:t>1 apprenant adulte à mobilité réduite (fauteuil roulant);</a:t>
            </a:r>
          </a:p>
          <a:p>
            <a:pPr marL="447675" indent="-447675">
              <a:buFont typeface="Wingdings" panose="05000000000000000000" pitchFamily="2" charset="2"/>
              <a:buChar char="v"/>
            </a:pPr>
            <a:r>
              <a:rPr lang="fr-CA" sz="2800" dirty="0">
                <a:latin typeface="+mj-lt"/>
              </a:rPr>
              <a:t>Présence d’une éducatrice spécialisée en classe.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F412F369-6FC8-4E36-9FC1-E1E8E893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A" dirty="0"/>
              <a:t>© Roxane Perron, intégration sociale 2019, CSHC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83177D-63BF-4B11-98A1-A5DE352DE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115" y="6409484"/>
            <a:ext cx="1260198" cy="4657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C904D9-F3CA-4DD0-9522-1F3EF6310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48985" y="272065"/>
            <a:ext cx="3291224" cy="20896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A92FD50-9C89-4E4B-A14D-FB96DEBB31BF}"/>
              </a:ext>
            </a:extLst>
          </p:cNvPr>
          <p:cNvSpPr txBox="1"/>
          <p:nvPr/>
        </p:nvSpPr>
        <p:spPr>
          <a:xfrm>
            <a:off x="8870260" y="2360568"/>
            <a:ext cx="30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>
                <a:hlinkClick r:id="rId5" tooltip="http://www.mondoallarovescia.com/classe-capovolta/"/>
              </a:rPr>
              <a:t>Cette photo</a:t>
            </a:r>
            <a:r>
              <a:rPr lang="fr-CA" sz="900" dirty="0"/>
              <a:t> par Auteur inconnu est soumis à la licence </a:t>
            </a:r>
            <a:r>
              <a:rPr lang="fr-CA" sz="900" dirty="0">
                <a:hlinkClick r:id="rId6" tooltip="https://creativecommons.org/licenses/by-nc-sa/3.0/"/>
              </a:rPr>
              <a:t>CC BY-SA-NC</a:t>
            </a:r>
            <a:endParaRPr lang="fr-CA" sz="900" dirty="0"/>
          </a:p>
        </p:txBody>
      </p:sp>
    </p:spTree>
    <p:extLst>
      <p:ext uri="{BB962C8B-B14F-4D97-AF65-F5344CB8AC3E}">
        <p14:creationId xmlns:p14="http://schemas.microsoft.com/office/powerpoint/2010/main" val="1712419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83">
            <a:extLst>
              <a:ext uri="{FF2B5EF4-FFF2-40B4-BE49-F238E27FC236}">
                <a16:creationId xmlns:a16="http://schemas.microsoft.com/office/drawing/2014/main" id="{88DC9BED-795A-4841-B88B-A6442E413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Rectangle 85">
            <a:extLst>
              <a:ext uri="{FF2B5EF4-FFF2-40B4-BE49-F238E27FC236}">
                <a16:creationId xmlns:a16="http://schemas.microsoft.com/office/drawing/2014/main" id="{AEFEF7A0-A495-4D97-8E85-0B3ABDF3F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4" name="Straight Connector 87">
            <a:extLst>
              <a:ext uri="{FF2B5EF4-FFF2-40B4-BE49-F238E27FC236}">
                <a16:creationId xmlns:a16="http://schemas.microsoft.com/office/drawing/2014/main" id="{A610F154-035A-4FA6-AA41-F71D9FB88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5" name="Rectangle 89">
            <a:extLst>
              <a:ext uri="{FF2B5EF4-FFF2-40B4-BE49-F238E27FC236}">
                <a16:creationId xmlns:a16="http://schemas.microsoft.com/office/drawing/2014/main" id="{58CB916E-E8DA-40F7-9BF7-430809327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91">
            <a:extLst>
              <a:ext uri="{FF2B5EF4-FFF2-40B4-BE49-F238E27FC236}">
                <a16:creationId xmlns:a16="http://schemas.microsoft.com/office/drawing/2014/main" id="{DD53A928-5276-47EC-A261-E1F759A09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A213FD-49F4-4007-9AFC-12A73640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87" y="5524652"/>
            <a:ext cx="11816080" cy="82296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La prise de photos d’objets du quotidien de la classe…</a:t>
            </a:r>
          </a:p>
        </p:txBody>
      </p:sp>
      <p:pic>
        <p:nvPicPr>
          <p:cNvPr id="21" name="Espace réservé du contenu 20" descr="Une image contenant personne, intérieur, femme, mur&#10;&#10;Description générée automatiquement">
            <a:extLst>
              <a:ext uri="{FF2B5EF4-FFF2-40B4-BE49-F238E27FC236}">
                <a16:creationId xmlns:a16="http://schemas.microsoft.com/office/drawing/2014/main" id="{F29ACD23-D63F-41AD-A429-DFFC4DD718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r="11154" b="-3"/>
          <a:stretch/>
        </p:blipFill>
        <p:spPr>
          <a:xfrm>
            <a:off x="634275" y="640080"/>
            <a:ext cx="3545243" cy="3931920"/>
          </a:xfrm>
          <a:prstGeom prst="rect">
            <a:avLst/>
          </a:prstGeom>
        </p:spPr>
      </p:pic>
      <p:pic>
        <p:nvPicPr>
          <p:cNvPr id="8" name="Espace réservé du contenu 7" descr="Une image contenant personne, portable, intérieur&#10;&#10;Description générée automatiquement">
            <a:extLst>
              <a:ext uri="{FF2B5EF4-FFF2-40B4-BE49-F238E27FC236}">
                <a16:creationId xmlns:a16="http://schemas.microsoft.com/office/drawing/2014/main" id="{EFADB7F8-D037-486C-AB28-EB72ACFFF5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r="15242" b="-3"/>
          <a:stretch/>
        </p:blipFill>
        <p:spPr>
          <a:xfrm>
            <a:off x="4340386" y="640080"/>
            <a:ext cx="3525332" cy="3931920"/>
          </a:xfrm>
          <a:prstGeom prst="rect">
            <a:avLst/>
          </a:prstGeom>
        </p:spPr>
      </p:pic>
      <p:pic>
        <p:nvPicPr>
          <p:cNvPr id="11" name="Espace réservé du contenu 5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B893FBE1-51EC-4BEB-AD02-07AB36F6D0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r="16600" b="-3"/>
          <a:stretch/>
        </p:blipFill>
        <p:spPr>
          <a:xfrm>
            <a:off x="8026588" y="640081"/>
            <a:ext cx="3525332" cy="3931920"/>
          </a:xfrm>
          <a:prstGeom prst="rect">
            <a:avLst/>
          </a:prstGeom>
        </p:spPr>
      </p:pic>
      <p:sp>
        <p:nvSpPr>
          <p:cNvPr id="107" name="Rectangle 93">
            <a:extLst>
              <a:ext uri="{FF2B5EF4-FFF2-40B4-BE49-F238E27FC236}">
                <a16:creationId xmlns:a16="http://schemas.microsoft.com/office/drawing/2014/main" id="{E3D8204C-43CC-4B0B-B4F5-C591D7FE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2ADF5F35-B876-45A0-BC4C-A1F042190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470" y="6474116"/>
            <a:ext cx="993913" cy="367315"/>
          </a:xfrm>
          <a:prstGeom prst="rect">
            <a:avLst/>
          </a:prstGeom>
        </p:spPr>
      </p:pic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</p:spTree>
    <p:extLst>
      <p:ext uri="{BB962C8B-B14F-4D97-AF65-F5344CB8AC3E}">
        <p14:creationId xmlns:p14="http://schemas.microsoft.com/office/powerpoint/2010/main" val="3341265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1F03E2-E787-49AE-942A-B15417048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1EF12F-292E-4D4C-B90F-408147D86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26D06E-6A10-4CE6-AA96-ED0892D46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A8B693C-D418-4530-97DC-3902722E7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4034AB-DEBD-4284-9796-103C40F61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AABB0B-C236-44F6-BE34-E48B73518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21" y="447040"/>
            <a:ext cx="5977937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</a:rPr>
              <a:t>Maintenant</a:t>
            </a:r>
            <a:r>
              <a:rPr lang="en-US" sz="4000" dirty="0">
                <a:solidFill>
                  <a:srgbClr val="FFFFFF"/>
                </a:solidFill>
              </a:rPr>
              <a:t>, </a:t>
            </a:r>
            <a:r>
              <a:rPr lang="en-US" sz="4000" dirty="0" err="1">
                <a:solidFill>
                  <a:srgbClr val="FFFFFF"/>
                </a:solidFill>
              </a:rPr>
              <a:t>laissons</a:t>
            </a:r>
            <a:r>
              <a:rPr lang="en-US" sz="4000" dirty="0">
                <a:solidFill>
                  <a:srgbClr val="FFFFFF"/>
                </a:solidFill>
              </a:rPr>
              <a:t> place à la modification des photos sur </a:t>
            </a:r>
            <a:r>
              <a:rPr lang="en-US" sz="4000" dirty="0" err="1">
                <a:solidFill>
                  <a:srgbClr val="FFFFFF"/>
                </a:solidFill>
              </a:rPr>
              <a:t>l’application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i="1" dirty="0" err="1">
                <a:solidFill>
                  <a:srgbClr val="FFFFFF"/>
                </a:solidFill>
              </a:rPr>
              <a:t>Snapseed</a:t>
            </a:r>
            <a:r>
              <a:rPr lang="en-US" sz="4000" i="1" dirty="0">
                <a:solidFill>
                  <a:srgbClr val="FFFFFF"/>
                </a:solidFill>
              </a:rPr>
              <a:t> !</a:t>
            </a:r>
          </a:p>
        </p:txBody>
      </p:sp>
      <p:pic>
        <p:nvPicPr>
          <p:cNvPr id="10" name="Espace réservé du contenu 9" descr="Une image contenant portable, personne, ordinateur, intérieur&#10;&#10;Description générée automatiquement">
            <a:extLst>
              <a:ext uri="{FF2B5EF4-FFF2-40B4-BE49-F238E27FC236}">
                <a16:creationId xmlns:a16="http://schemas.microsoft.com/office/drawing/2014/main" id="{ECDE768B-6E5D-4112-B370-C7D42C81AC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87" y="2249820"/>
            <a:ext cx="5977936" cy="4483453"/>
          </a:xfr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2B33F1E-2E58-4884-8563-3B224813B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Espace réservé du contenu 7" descr="Une image contenant personne, intérieur, mur, assis&#10;&#10;Description générée automatiquement">
            <a:extLst>
              <a:ext uri="{FF2B5EF4-FFF2-40B4-BE49-F238E27FC236}">
                <a16:creationId xmlns:a16="http://schemas.microsoft.com/office/drawing/2014/main" id="{3E2C8460-6944-4EE2-87BC-2A966DDBA5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41" y="223619"/>
            <a:ext cx="3998750" cy="29990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165B186-5567-4188-AD0A-C49E31529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3396996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Espace réservé du contenu 5" descr="Une image contenant personne, intérieur, table, mur&#10;&#10;Description générée automatiquement">
            <a:extLst>
              <a:ext uri="{FF2B5EF4-FFF2-40B4-BE49-F238E27FC236}">
                <a16:creationId xmlns:a16="http://schemas.microsoft.com/office/drawing/2014/main" id="{B169FAF6-A1E8-4B47-B259-19332B63939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41" y="3616472"/>
            <a:ext cx="3998750" cy="299906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9EBAEF8-BC8F-4EB0-9DE0-47BECE25E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833" y="6506648"/>
            <a:ext cx="993913" cy="367315"/>
          </a:xfrm>
          <a:prstGeom prst="rect">
            <a:avLst/>
          </a:prstGeom>
        </p:spPr>
      </p:pic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</p:spTree>
    <p:extLst>
      <p:ext uri="{BB962C8B-B14F-4D97-AF65-F5344CB8AC3E}">
        <p14:creationId xmlns:p14="http://schemas.microsoft.com/office/powerpoint/2010/main" val="303382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B4A7E6B-E150-488A-A5B1-31722C291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6EC109-3A25-4871-8331-AE3659E5B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A68F96E-349D-4D4B-8022-10C4DD6D7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3EC8C2A-E9F2-4DDB-BA21-F9D7792C4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BBD2363-D0B0-46DC-97CB-B834ECCE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367748"/>
            <a:ext cx="6405063" cy="13700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Modification des photos sur </a:t>
            </a:r>
            <a:r>
              <a:rPr lang="en-US" sz="4000" dirty="0" err="1"/>
              <a:t>l’application</a:t>
            </a:r>
            <a:r>
              <a:rPr lang="en-US" sz="4000" dirty="0"/>
              <a:t> </a:t>
            </a:r>
            <a:r>
              <a:rPr lang="en-US" sz="4000" i="1" dirty="0" err="1"/>
              <a:t>Snapseed</a:t>
            </a:r>
            <a:r>
              <a:rPr lang="en-US" sz="4000" i="1" dirty="0"/>
              <a:t> !</a:t>
            </a:r>
          </a:p>
        </p:txBody>
      </p:sp>
      <p:pic>
        <p:nvPicPr>
          <p:cNvPr id="12" name="Espace réservé du contenu 5">
            <a:extLst>
              <a:ext uri="{FF2B5EF4-FFF2-40B4-BE49-F238E27FC236}">
                <a16:creationId xmlns:a16="http://schemas.microsoft.com/office/drawing/2014/main" id="{DDD9D301-5B69-4E2D-AEAE-E41B47206F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3" r="3" b="768"/>
          <a:stretch/>
        </p:blipFill>
        <p:spPr>
          <a:xfrm>
            <a:off x="172208" y="228759"/>
            <a:ext cx="4682858" cy="2884213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C1AF91A-9F71-4D20-9DB7-FC5257032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space réservé du contenu 7" descr="Une image contenant personne, intérieur, table, équipement électronique&#10;&#10;Description générée automatiquement">
            <a:extLst>
              <a:ext uri="{FF2B5EF4-FFF2-40B4-BE49-F238E27FC236}">
                <a16:creationId xmlns:a16="http://schemas.microsoft.com/office/drawing/2014/main" id="{921F5900-4FEF-4C77-97E6-76EFD9ABD0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8" r="3" b="3"/>
          <a:stretch/>
        </p:blipFill>
        <p:spPr>
          <a:xfrm>
            <a:off x="172204" y="3281536"/>
            <a:ext cx="4682862" cy="2884217"/>
          </a:xfrm>
          <a:prstGeom prst="rect">
            <a:avLst/>
          </a:prstGeom>
        </p:spPr>
      </p:pic>
      <p:pic>
        <p:nvPicPr>
          <p:cNvPr id="15" name="Espace réservé du contenu 14" descr="Une image contenant personne, intérieur, mur, femme&#10;&#10;Description générée automatiquement">
            <a:extLst>
              <a:ext uri="{FF2B5EF4-FFF2-40B4-BE49-F238E27FC236}">
                <a16:creationId xmlns:a16="http://schemas.microsoft.com/office/drawing/2014/main" id="{04B30BA2-4BA9-4183-B8A8-7C2ADB7D28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25" y="2254266"/>
            <a:ext cx="5116947" cy="3837711"/>
          </a:xfr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529BD59-371E-4F2A-B55E-E6C915F5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1DEEA8-D284-49F0-82B0-06C190505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BD889332-E6F2-4CC0-B686-F91F2F0E6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8087" y="6502879"/>
            <a:ext cx="993913" cy="367315"/>
          </a:xfrm>
          <a:prstGeom prst="rect">
            <a:avLst/>
          </a:prstGeom>
        </p:spPr>
      </p:pic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83098" y="6569363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</p:spTree>
    <p:extLst>
      <p:ext uri="{BB962C8B-B14F-4D97-AF65-F5344CB8AC3E}">
        <p14:creationId xmlns:p14="http://schemas.microsoft.com/office/powerpoint/2010/main" val="3050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4A7E6B-E150-488A-A5B1-31722C291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6EC109-3A25-4871-8331-AE3659E5B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68F96E-349D-4D4B-8022-10C4DD6D7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3EC8C2A-E9F2-4DDB-BA21-F9D7792C4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F7E38E-EBF0-47C5-B830-140732DF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80" y="173209"/>
            <a:ext cx="6511292" cy="16795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dirty="0"/>
              <a:t>Des </a:t>
            </a:r>
            <a:r>
              <a:rPr lang="en-US" sz="3200" dirty="0" err="1"/>
              <a:t>résultats</a:t>
            </a:r>
            <a:r>
              <a:rPr lang="en-US" sz="3200" dirty="0"/>
              <a:t> </a:t>
            </a:r>
            <a:r>
              <a:rPr lang="en-US" sz="3200" dirty="0" err="1"/>
              <a:t>exceptionnels</a:t>
            </a:r>
            <a:r>
              <a:rPr lang="en-US" sz="3200" dirty="0"/>
              <a:t>! </a:t>
            </a:r>
            <a:br>
              <a:rPr lang="en-US" sz="3200" dirty="0"/>
            </a:br>
            <a:r>
              <a:rPr lang="en-US" sz="3200" dirty="0" err="1"/>
              <a:t>Réalisés</a:t>
            </a:r>
            <a:r>
              <a:rPr lang="en-US" sz="3200" dirty="0"/>
              <a:t> de A à Z par les </a:t>
            </a:r>
            <a:r>
              <a:rPr lang="en-US" sz="3200" dirty="0" err="1"/>
              <a:t>apprenants</a:t>
            </a:r>
            <a:r>
              <a:rPr lang="en-US" sz="3200" dirty="0"/>
              <a:t> IS, </a:t>
            </a:r>
            <a:r>
              <a:rPr lang="en-US" sz="3200" dirty="0" err="1"/>
              <a:t>ces</a:t>
            </a:r>
            <a:r>
              <a:rPr lang="en-US" sz="3200" dirty="0"/>
              <a:t> chefs-</a:t>
            </a:r>
            <a:r>
              <a:rPr lang="en-US" sz="3200" dirty="0" err="1"/>
              <a:t>d’œuvre</a:t>
            </a:r>
            <a:r>
              <a:rPr lang="en-US" sz="3200" dirty="0"/>
              <a:t> </a:t>
            </a:r>
            <a:r>
              <a:rPr lang="en-US" sz="3200" dirty="0" err="1"/>
              <a:t>sont</a:t>
            </a:r>
            <a:r>
              <a:rPr lang="en-US" sz="3200" dirty="0"/>
              <a:t> de </a:t>
            </a:r>
            <a:r>
              <a:rPr lang="en-US" sz="3200" dirty="0" err="1"/>
              <a:t>l’art</a:t>
            </a:r>
            <a:r>
              <a:rPr lang="en-US" sz="3200" dirty="0"/>
              <a:t> </a:t>
            </a:r>
            <a:r>
              <a:rPr lang="en-US" sz="3200" dirty="0" err="1"/>
              <a:t>abstrait</a:t>
            </a:r>
            <a:r>
              <a:rPr lang="en-US" sz="3200" dirty="0"/>
              <a:t> et…de </a:t>
            </a:r>
            <a:r>
              <a:rPr lang="en-US" sz="3200" dirty="0" err="1"/>
              <a:t>l’art</a:t>
            </a:r>
            <a:r>
              <a:rPr lang="en-US" sz="3200" dirty="0"/>
              <a:t> mobile!</a:t>
            </a:r>
          </a:p>
        </p:txBody>
      </p:sp>
      <p:pic>
        <p:nvPicPr>
          <p:cNvPr id="8" name="Espace réservé du contenu 7" descr="Une image contenant personne, homme, tenant&#10;&#10;Description générée automatiquement">
            <a:extLst>
              <a:ext uri="{FF2B5EF4-FFF2-40B4-BE49-F238E27FC236}">
                <a16:creationId xmlns:a16="http://schemas.microsoft.com/office/drawing/2014/main" id="{801935A0-092C-4349-A189-0200C77EB9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r="3" b="13108"/>
          <a:stretch/>
        </p:blipFill>
        <p:spPr>
          <a:xfrm>
            <a:off x="238442" y="260549"/>
            <a:ext cx="4667796" cy="287493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1AF91A-9F71-4D20-9DB7-FC5257032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Espace réservé du contenu 5" descr="Une image contenant personne, intérieur, mur, tenant&#10;&#10;Description générée automatiquement">
            <a:extLst>
              <a:ext uri="{FF2B5EF4-FFF2-40B4-BE49-F238E27FC236}">
                <a16:creationId xmlns:a16="http://schemas.microsoft.com/office/drawing/2014/main" id="{D997D860-5C26-4F58-A41F-B943813703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881"/>
          <a:stretch/>
        </p:blipFill>
        <p:spPr>
          <a:xfrm>
            <a:off x="219514" y="3280388"/>
            <a:ext cx="4667796" cy="2874937"/>
          </a:xfrm>
          <a:prstGeom prst="rect">
            <a:avLst/>
          </a:prstGeom>
        </p:spPr>
      </p:pic>
      <p:pic>
        <p:nvPicPr>
          <p:cNvPr id="10" name="Espace réservé du contenu 9" descr="Une image contenant personne, assis, mur, intérieur&#10;&#10;Description générée automatiquement">
            <a:extLst>
              <a:ext uri="{FF2B5EF4-FFF2-40B4-BE49-F238E27FC236}">
                <a16:creationId xmlns:a16="http://schemas.microsoft.com/office/drawing/2014/main" id="{209C8769-F757-4465-BE0B-7C6FD2AF2F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05" y="2258096"/>
            <a:ext cx="5205748" cy="3904312"/>
          </a:xfr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529BD59-371E-4F2A-B55E-E6C915F5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1DEEA8-D284-49F0-82B0-06C190505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C305142-CF77-453F-B0B8-56C78329A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8087" y="6490685"/>
            <a:ext cx="993913" cy="367315"/>
          </a:xfrm>
          <a:prstGeom prst="rect">
            <a:avLst/>
          </a:prstGeom>
        </p:spPr>
      </p:pic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96779" y="6561583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</p:spTree>
    <p:extLst>
      <p:ext uri="{BB962C8B-B14F-4D97-AF65-F5344CB8AC3E}">
        <p14:creationId xmlns:p14="http://schemas.microsoft.com/office/powerpoint/2010/main" val="29865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4A7E6B-E150-488A-A5B1-31722C291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6EC109-3A25-4871-8331-AE3659E5B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68F96E-349D-4D4B-8022-10C4DD6D7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E989945-1537-4701-B3A9-64DA7E9FE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848627-B896-4788-8FA2-70B737824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BDBCFA-B4E9-4E77-82D6-8C41C17B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05" y="71344"/>
            <a:ext cx="719956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dirty="0" err="1">
                <a:solidFill>
                  <a:srgbClr val="FFFFFF"/>
                </a:solidFill>
              </a:rPr>
              <a:t>Voyez</a:t>
            </a:r>
            <a:r>
              <a:rPr lang="en-US" sz="3400" dirty="0">
                <a:solidFill>
                  <a:srgbClr val="FFFFFF"/>
                </a:solidFill>
              </a:rPr>
              <a:t> la </a:t>
            </a:r>
            <a:r>
              <a:rPr lang="en-US" sz="3400" dirty="0" err="1">
                <a:solidFill>
                  <a:srgbClr val="FFFFFF"/>
                </a:solidFill>
              </a:rPr>
              <a:t>fierté</a:t>
            </a:r>
            <a:r>
              <a:rPr lang="en-US" sz="3400" dirty="0">
                <a:solidFill>
                  <a:srgbClr val="FFFFFF"/>
                </a:solidFill>
              </a:rPr>
              <a:t> dans </a:t>
            </a:r>
            <a:r>
              <a:rPr lang="en-US" sz="3400" dirty="0" err="1">
                <a:solidFill>
                  <a:srgbClr val="FFFFFF"/>
                </a:solidFill>
              </a:rPr>
              <a:t>leurs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yeux</a:t>
            </a:r>
            <a:r>
              <a:rPr lang="en-US" sz="3400" dirty="0">
                <a:solidFill>
                  <a:srgbClr val="FFFFFF"/>
                </a:solidFill>
              </a:rPr>
              <a:t>… 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 err="1">
                <a:solidFill>
                  <a:srgbClr val="FFFFFF"/>
                </a:solidFill>
              </a:rPr>
              <a:t>C’est</a:t>
            </a:r>
            <a:r>
              <a:rPr lang="en-US" sz="3400" dirty="0">
                <a:solidFill>
                  <a:srgbClr val="FFFFFF"/>
                </a:solidFill>
              </a:rPr>
              <a:t> la plus belle </a:t>
            </a:r>
            <a:r>
              <a:rPr lang="en-US" sz="3400" dirty="0" err="1">
                <a:solidFill>
                  <a:srgbClr val="FFFFFF"/>
                </a:solidFill>
              </a:rPr>
              <a:t>récompense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qu’un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enseignant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puisse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obtenir</a:t>
            </a:r>
            <a:r>
              <a:rPr lang="en-US" sz="3400" dirty="0">
                <a:solidFill>
                  <a:srgbClr val="FFFFFF"/>
                </a:solidFill>
              </a:rPr>
              <a:t>!</a:t>
            </a:r>
          </a:p>
        </p:txBody>
      </p:sp>
      <p:pic>
        <p:nvPicPr>
          <p:cNvPr id="10" name="Espace réservé du contenu 9" descr="Une image contenant personne, intérieur, mur&#10;&#10;Description générée automatiquement">
            <a:extLst>
              <a:ext uri="{FF2B5EF4-FFF2-40B4-BE49-F238E27FC236}">
                <a16:creationId xmlns:a16="http://schemas.microsoft.com/office/drawing/2014/main" id="{EF3E39E3-EDA3-43E8-8492-3FE0DDAE72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6863" y="2742001"/>
            <a:ext cx="4624552" cy="3468414"/>
          </a:xfr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89F52B-50A4-493B-AD85-27BB55E38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Espace réservé du contenu 5" descr="Une image contenant personne, intérieur, rayon, assis&#10;&#10;Description générée automatiquement">
            <a:extLst>
              <a:ext uri="{FF2B5EF4-FFF2-40B4-BE49-F238E27FC236}">
                <a16:creationId xmlns:a16="http://schemas.microsoft.com/office/drawing/2014/main" id="{5B3CDBDD-BCE2-49A7-B7ED-1CD1BB5DF5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072"/>
          <a:stretch/>
        </p:blipFill>
        <p:spPr>
          <a:xfrm>
            <a:off x="7611902" y="10"/>
            <a:ext cx="4578557" cy="339698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FBB384-15A6-486C-93A4-05F0631C4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3396996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ce réservé du contenu 7" descr="Une image contenant personne, intérieur, homme, assis&#10;&#10;Description générée automatiquement">
            <a:extLst>
              <a:ext uri="{FF2B5EF4-FFF2-40B4-BE49-F238E27FC236}">
                <a16:creationId xmlns:a16="http://schemas.microsoft.com/office/drawing/2014/main" id="{299F15C2-2CD4-41A5-8B71-BA12279147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06"/>
          <a:stretch/>
        </p:blipFill>
        <p:spPr>
          <a:xfrm>
            <a:off x="7611902" y="3461004"/>
            <a:ext cx="4580097" cy="3396996"/>
          </a:xfrm>
          <a:prstGeom prst="rect">
            <a:avLst/>
          </a:prstGeom>
        </p:spPr>
      </p:pic>
      <p:pic>
        <p:nvPicPr>
          <p:cNvPr id="14" name="Image 13" descr="Une image contenant équipement électronique, personne, ordinateur&#10;&#10;Description générée automatiquement">
            <a:extLst>
              <a:ext uri="{FF2B5EF4-FFF2-40B4-BE49-F238E27FC236}">
                <a16:creationId xmlns:a16="http://schemas.microsoft.com/office/drawing/2014/main" id="{4C4D978A-2B64-4F9B-B372-609C7ECE5C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4292" y="2742001"/>
            <a:ext cx="4624552" cy="346841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F9B8C9C-09A1-4A41-957B-4D3B194B1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8087" y="6500869"/>
            <a:ext cx="993913" cy="367315"/>
          </a:xfrm>
          <a:prstGeom prst="rect">
            <a:avLst/>
          </a:prstGeom>
        </p:spPr>
      </p:pic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3883" y="6526477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</p:spTree>
    <p:extLst>
      <p:ext uri="{BB962C8B-B14F-4D97-AF65-F5344CB8AC3E}">
        <p14:creationId xmlns:p14="http://schemas.microsoft.com/office/powerpoint/2010/main" val="32920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6F033-E63E-45A6-82AE-102E23D1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6154"/>
          </a:xfrm>
        </p:spPr>
        <p:txBody>
          <a:bodyPr/>
          <a:lstStyle/>
          <a:p>
            <a:r>
              <a:rPr lang="fr-CA" dirty="0"/>
              <a:t>Quelques retouches supplémentaires…</a:t>
            </a:r>
          </a:p>
        </p:txBody>
      </p:sp>
      <p:pic>
        <p:nvPicPr>
          <p:cNvPr id="6" name="Espace réservé du contenu 5" descr="Une image contenant personne, intérieur, table, mur&#10;&#10;Description générée automatiquement">
            <a:extLst>
              <a:ext uri="{FF2B5EF4-FFF2-40B4-BE49-F238E27FC236}">
                <a16:creationId xmlns:a16="http://schemas.microsoft.com/office/drawing/2014/main" id="{8D0453B4-8EAD-41B3-9133-FF90064FEC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05608"/>
            <a:ext cx="4938712" cy="3704034"/>
          </a:xfrm>
        </p:spPr>
      </p:pic>
      <p:pic>
        <p:nvPicPr>
          <p:cNvPr id="8" name="Espace réservé du contenu 7" descr="Une image contenant personne, intérieur, habits&#10;&#10;Description générée automatiquement">
            <a:extLst>
              <a:ext uri="{FF2B5EF4-FFF2-40B4-BE49-F238E27FC236}">
                <a16:creationId xmlns:a16="http://schemas.microsoft.com/office/drawing/2014/main" id="{280AE680-C68A-4E5F-BBEF-1A00E2D5EC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006204"/>
            <a:ext cx="4937125" cy="3702843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BA8125-109B-4B9A-BFB2-6B17DD53A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523" y="6510764"/>
            <a:ext cx="993913" cy="367315"/>
          </a:xfrm>
          <a:prstGeom prst="rect">
            <a:avLst/>
          </a:prstGeom>
        </p:spPr>
      </p:pic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</p:spTree>
    <p:extLst>
      <p:ext uri="{BB962C8B-B14F-4D97-AF65-F5344CB8AC3E}">
        <p14:creationId xmlns:p14="http://schemas.microsoft.com/office/powerpoint/2010/main" val="20718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F4EA29-2B76-48DD-84B4-5BC83053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" y="139149"/>
            <a:ext cx="11807687" cy="1252329"/>
          </a:xfrm>
        </p:spPr>
        <p:txBody>
          <a:bodyPr>
            <a:normAutofit/>
          </a:bodyPr>
          <a:lstStyle/>
          <a:p>
            <a:pPr algn="ctr"/>
            <a:r>
              <a:rPr lang="fr-CA" sz="4000" dirty="0"/>
              <a:t>Dernière étape… L’exposition d’art mobile et abstrait de la classe IS!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420193-7083-4832-850D-C43B59F3772B}"/>
              </a:ext>
            </a:extLst>
          </p:cNvPr>
          <p:cNvSpPr txBox="1"/>
          <p:nvPr/>
        </p:nvSpPr>
        <p:spPr>
          <a:xfrm>
            <a:off x="2623930" y="4491647"/>
            <a:ext cx="7166791" cy="2366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2800" b="1" dirty="0">
                <a:latin typeface="Comic Sans MS" panose="030F0702030302020204" pitchFamily="66" charset="0"/>
                <a:ea typeface="Calibri" panose="020F0502020204030204" pitchFamily="34" charset="0"/>
                <a:cs typeface="Calibri Light" panose="020F0302020204030204" pitchFamily="34" charset="0"/>
              </a:rPr>
              <a:t>INVITATION SPÉCIALE - </a:t>
            </a:r>
            <a:r>
              <a:rPr lang="fr-CA" sz="3600" b="1" dirty="0">
                <a:latin typeface="Comic Sans MS" panose="030F0702030302020204" pitchFamily="66" charset="0"/>
                <a:ea typeface="Calibri" panose="020F0502020204030204" pitchFamily="34" charset="0"/>
                <a:cs typeface="Calibri Light" panose="020F0302020204030204" pitchFamily="34" charset="0"/>
              </a:rPr>
              <a:t>5@7 </a:t>
            </a:r>
            <a:r>
              <a:rPr lang="fr-CA" sz="2800" b="1" dirty="0">
                <a:latin typeface="Comic Sans MS" panose="030F0702030302020204" pitchFamily="66" charset="0"/>
                <a:ea typeface="Calibri" panose="020F0502020204030204" pitchFamily="34" charset="0"/>
                <a:cs typeface="Calibri Light" panose="020F0302020204030204" pitchFamily="34" charset="0"/>
              </a:rPr>
              <a:t>!</a:t>
            </a:r>
            <a:endParaRPr lang="fr-C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2400" b="1" dirty="0">
                <a:solidFill>
                  <a:srgbClr val="0F5BA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 Light" panose="020F0302020204030204" pitchFamily="34" charset="0"/>
              </a:rPr>
              <a:t>28 février 2019</a:t>
            </a:r>
            <a:endParaRPr lang="fr-C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2400" b="1" i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Exposition d’art mobile sous le thème :</a:t>
            </a:r>
            <a:endParaRPr lang="fr-C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600" dirty="0">
                <a:latin typeface="Freestyle Script" panose="030804020302050B0404" pitchFamily="66" charset="0"/>
                <a:ea typeface="Calibri" panose="020F0502020204030204" pitchFamily="34" charset="0"/>
                <a:cs typeface="Calibri Light" panose="020F0302020204030204" pitchFamily="34" charset="0"/>
              </a:rPr>
              <a:t>« La différence sous toutes ses formes et ses couleurs ! »</a:t>
            </a:r>
            <a:endParaRPr lang="fr-CA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930EE78-05A8-4813-B09F-D8088315C47A}"/>
              </a:ext>
            </a:extLst>
          </p:cNvPr>
          <p:cNvGrpSpPr/>
          <p:nvPr/>
        </p:nvGrpSpPr>
        <p:grpSpPr>
          <a:xfrm>
            <a:off x="2623930" y="1311965"/>
            <a:ext cx="7166790" cy="3179682"/>
            <a:chOff x="0" y="0"/>
            <a:chExt cx="6568440" cy="24257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42C1404-1870-4440-9869-0D8F9626F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0"/>
              <a:ext cx="1819275" cy="2425700"/>
            </a:xfrm>
            <a:prstGeom prst="rect">
              <a:avLst/>
            </a:prstGeom>
          </p:spPr>
        </p:pic>
        <p:pic>
          <p:nvPicPr>
            <p:cNvPr id="8" name="Image 7" descr="Une image contenant assis&#10;&#10;Description générée automatiquement">
              <a:extLst>
                <a:ext uri="{FF2B5EF4-FFF2-40B4-BE49-F238E27FC236}">
                  <a16:creationId xmlns:a16="http://schemas.microsoft.com/office/drawing/2014/main" id="{1E61A32F-85E2-403C-945D-28D619C16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400" y="0"/>
              <a:ext cx="1971040" cy="2425700"/>
            </a:xfrm>
            <a:prstGeom prst="rect">
              <a:avLst/>
            </a:prstGeom>
          </p:spPr>
        </p:pic>
        <p:pic>
          <p:nvPicPr>
            <p:cNvPr id="9" name="Image 8" descr="Une image contenant gâteau, pizza, intérieur, morceau&#10;&#10;Description générée automatiquement">
              <a:extLst>
                <a:ext uri="{FF2B5EF4-FFF2-40B4-BE49-F238E27FC236}">
                  <a16:creationId xmlns:a16="http://schemas.microsoft.com/office/drawing/2014/main" id="{9F9E0B40-A818-4EA2-A6D3-AAE5F3D5F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550" y="0"/>
              <a:ext cx="2425700" cy="2425700"/>
            </a:xfrm>
            <a:prstGeom prst="rect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E2A1E3EF-FD0C-4DDC-94A6-CF09D070E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8087" y="6490685"/>
            <a:ext cx="993913" cy="367315"/>
          </a:xfrm>
          <a:prstGeom prst="rect">
            <a:avLst/>
          </a:prstGeom>
        </p:spPr>
      </p:pic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40428" y="6655045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</p:spTree>
    <p:extLst>
      <p:ext uri="{BB962C8B-B14F-4D97-AF65-F5344CB8AC3E}">
        <p14:creationId xmlns:p14="http://schemas.microsoft.com/office/powerpoint/2010/main" val="351578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5B8F78-2D37-475D-ACCC-EDA1419C6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1" y="0"/>
            <a:ext cx="11211338" cy="1450757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Une soirée bien réussie et très valorisante pour la classe d’intégration sociale! </a:t>
            </a:r>
          </a:p>
        </p:txBody>
      </p:sp>
      <p:pic>
        <p:nvPicPr>
          <p:cNvPr id="6" name="Espace réservé du contenu 5" descr="Une image contenant scène, pièce, intérieur, mur&#10;&#10;Description générée automatiquement">
            <a:extLst>
              <a:ext uri="{FF2B5EF4-FFF2-40B4-BE49-F238E27FC236}">
                <a16:creationId xmlns:a16="http://schemas.microsoft.com/office/drawing/2014/main" id="{1613F9CE-D131-4802-B3EB-34D3E610F0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3" y="1847951"/>
            <a:ext cx="5790188" cy="4342641"/>
          </a:xfrm>
        </p:spPr>
      </p:pic>
      <p:pic>
        <p:nvPicPr>
          <p:cNvPr id="8" name="Espace réservé du contenu 7" descr="Une image contenant plafond, intérieur, plancher, mur&#10;&#10;Description générée automatiquement">
            <a:extLst>
              <a:ext uri="{FF2B5EF4-FFF2-40B4-BE49-F238E27FC236}">
                <a16:creationId xmlns:a16="http://schemas.microsoft.com/office/drawing/2014/main" id="{9E66B86D-7D72-4B66-A916-B2EE760074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28" y="1847950"/>
            <a:ext cx="5790189" cy="4342641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C8CA44-A63B-4367-BF9A-C98690FA5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043" y="6490685"/>
            <a:ext cx="993913" cy="367315"/>
          </a:xfrm>
          <a:prstGeom prst="rect">
            <a:avLst/>
          </a:prstGeom>
        </p:spPr>
      </p:pic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</p:spTree>
    <p:extLst>
      <p:ext uri="{BB962C8B-B14F-4D97-AF65-F5344CB8AC3E}">
        <p14:creationId xmlns:p14="http://schemas.microsoft.com/office/powerpoint/2010/main" val="94189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26987-FD6A-43B2-9CA0-6F81D6FAD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21" y="444748"/>
            <a:ext cx="6109251" cy="1182756"/>
          </a:xfrm>
        </p:spPr>
        <p:txBody>
          <a:bodyPr>
            <a:normAutofit/>
          </a:bodyPr>
          <a:lstStyle/>
          <a:p>
            <a:r>
              <a:rPr lang="fr-CA" sz="6600" dirty="0">
                <a:latin typeface="Bernard MT Condensed" panose="02050806060905020404" pitchFamily="18" charset="0"/>
              </a:rPr>
              <a:t>Snapseed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DFAB09-C633-462A-BC86-9F405B28C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42789FC-BB0A-4754-9727-FB9BB943C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911470"/>
              </p:ext>
            </p:extLst>
          </p:nvPr>
        </p:nvGraphicFramePr>
        <p:xfrm>
          <a:off x="255104" y="1910770"/>
          <a:ext cx="11681792" cy="39111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840896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40896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429998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LIMITES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460663">
                <a:tc>
                  <a:txBody>
                    <a:bodyPr/>
                    <a:lstStyle/>
                    <a:p>
                      <a:r>
                        <a:rPr lang="fr-CA" dirty="0"/>
                        <a:t>Développe la créativité ++, pas besoin d’être un artiste pour utiliser cette application;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Travailler par essais-erreurs pour découvrir les outils;</a:t>
                      </a:r>
                    </a:p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8856"/>
                  </a:ext>
                </a:extLst>
              </a:tr>
              <a:tr h="585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Diversité des outils;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Il faut de la pratique ++ pour s’approprier l’application à cause de la diversité des outils;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74883"/>
                  </a:ext>
                </a:extLst>
              </a:tr>
              <a:tr h="4603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Résultats magnifiques = valorisant et ↑ l’estime de soi de l’élève par rapport à ses capacités;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3556"/>
                  </a:ext>
                </a:extLst>
              </a:tr>
              <a:tr h="585376">
                <a:tc>
                  <a:txBody>
                    <a:bodyPr/>
                    <a:lstStyle/>
                    <a:p>
                      <a:r>
                        <a:rPr lang="fr-CA" dirty="0"/>
                        <a:t>Possibilité de conserver les photos retouchées, de les enregistrer et d’y retoucher autant que désiré.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Lorsque trop de modifications sur une même image sans avoir enregistré graduellement, légers bogues.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378587"/>
                  </a:ext>
                </a:extLst>
              </a:tr>
              <a:tr h="460393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9955"/>
                  </a:ext>
                </a:extLst>
              </a:tr>
              <a:tr h="460393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600043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CE9C16EA-A005-489E-9496-8FDBF81E9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927" y="386624"/>
            <a:ext cx="1364146" cy="12990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E25009-9E25-4928-8854-EB36A124F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394" y="6490684"/>
            <a:ext cx="993913" cy="3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E1A2DFE5-EF38-4E9F-B3CD-1386050B4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4F543D92-E6B8-4627-9365-AC3067B80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5">
            <a:extLst>
              <a:ext uri="{FF2B5EF4-FFF2-40B4-BE49-F238E27FC236}">
                <a16:creationId xmlns:a16="http://schemas.microsoft.com/office/drawing/2014/main" id="{BA7B07AE-457A-42BF-A19C-34559DB55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1FF35D9-5272-4E31-8324-21E089F2F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CE1FB9-13AC-4DF7-99A0-FFD36C803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Roxane Perron, intégration sociale 2019, CSHC</a:t>
            </a:r>
          </a:p>
        </p:txBody>
      </p:sp>
      <p:graphicFrame>
        <p:nvGraphicFramePr>
          <p:cNvPr id="24" name="Espace réservé du contenu 2">
            <a:extLst>
              <a:ext uri="{FF2B5EF4-FFF2-40B4-BE49-F238E27FC236}">
                <a16:creationId xmlns:a16="http://schemas.microsoft.com/office/drawing/2014/main" id="{5A8E9E59-1805-4AD8-B76A-BD714DF6CB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608216"/>
              </p:ext>
            </p:extLst>
          </p:nvPr>
        </p:nvGraphicFramePr>
        <p:xfrm>
          <a:off x="130610" y="389033"/>
          <a:ext cx="7661061" cy="5594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7592" y="2178526"/>
            <a:ext cx="4073798" cy="20368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CAEFD4-5DF7-4C75-814C-C87FD9D3F3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0634" y="6474140"/>
            <a:ext cx="993913" cy="3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01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3D194-16B5-4948-9F7D-43083AA35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019" y="367749"/>
            <a:ext cx="10058400" cy="1064698"/>
          </a:xfrm>
        </p:spPr>
        <p:txBody>
          <a:bodyPr/>
          <a:lstStyle/>
          <a:p>
            <a:r>
              <a:rPr lang="fr-CA" dirty="0"/>
              <a:t>Petit sondage à l’aide de la technologie!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C6ED94-E899-4633-B91A-BC672B62C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832" y="1767106"/>
            <a:ext cx="10058400" cy="4023360"/>
          </a:xfrm>
        </p:spPr>
        <p:txBody>
          <a:bodyPr/>
          <a:lstStyle/>
          <a:p>
            <a:pPr algn="ctr"/>
            <a:r>
              <a:rPr lang="fr-CA" sz="2800" dirty="0"/>
              <a:t>Voyons voir l’utilisation que vous faites de la technologie au quotidien et dans vos pratiques pédagogiques!</a:t>
            </a:r>
          </a:p>
          <a:p>
            <a:pPr algn="ctr"/>
            <a:r>
              <a:rPr lang="fr-CA" sz="36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https://kahoot.com/</a:t>
            </a:r>
            <a:endParaRPr lang="fr-CA" sz="3600" dirty="0">
              <a:solidFill>
                <a:schemeClr val="tx1"/>
              </a:solidFill>
            </a:endParaRPr>
          </a:p>
          <a:p>
            <a:pPr algn="ctr"/>
            <a:endParaRPr lang="fr-CA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82E41532-E121-4062-B9D6-58C81930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A" dirty="0"/>
              <a:t>© Roxane Perron, intégration sociale 2019, CSHC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7B4062-A1B0-4A4C-B258-0199B3FCC0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115" y="6409484"/>
            <a:ext cx="1260198" cy="4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2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D6B33-E40D-4F42-9682-F56F404D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253"/>
            <a:ext cx="3127513" cy="681036"/>
          </a:xfrm>
        </p:spPr>
        <p:txBody>
          <a:bodyPr>
            <a:normAutofit fontScale="90000"/>
          </a:bodyPr>
          <a:lstStyle/>
          <a:p>
            <a:r>
              <a:rPr lang="fr-CA" dirty="0">
                <a:latin typeface="Berlin Sans FB Demi" panose="020E0802020502020306" pitchFamily="34" charset="0"/>
              </a:rPr>
              <a:t>Frigo Magic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D838DF-C1D4-4AD2-86A7-1C4C13C1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E1A0F7-16F8-44A8-9B7B-C87B74D53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58643"/>
              </p:ext>
            </p:extLst>
          </p:nvPr>
        </p:nvGraphicFramePr>
        <p:xfrm>
          <a:off x="255103" y="772289"/>
          <a:ext cx="11681792" cy="58375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40896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40896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434955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LIMITES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465974">
                <a:tc>
                  <a:txBody>
                    <a:bodyPr/>
                    <a:lstStyle/>
                    <a:p>
                      <a:r>
                        <a:rPr lang="fr-CA" dirty="0"/>
                        <a:t>Application gratuite;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Beaucoup de publicités;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8856"/>
                  </a:ext>
                </a:extLst>
              </a:tr>
              <a:tr h="623648">
                <a:tc>
                  <a:txBody>
                    <a:bodyPr/>
                    <a:lstStyle/>
                    <a:p>
                      <a:r>
                        <a:rPr lang="fr-CA" dirty="0"/>
                        <a:t>Possibilité de sélectionner un régime « végétarien », « végétalien », « sans gluten » ou « sans lactose »;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Petites images pour représenter les ingrédients;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845247"/>
                  </a:ext>
                </a:extLst>
              </a:tr>
              <a:tr h="666765">
                <a:tc>
                  <a:txBody>
                    <a:bodyPr/>
                    <a:lstStyle/>
                    <a:p>
                      <a:r>
                        <a:rPr lang="fr-CA" dirty="0"/>
                        <a:t>Permet d’indiquer les ingrédients que l’on a « toujours, « parfois » ou « jamais »;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Beaucoup d’ingrédients et plusieurs non connus, peut être mêlant pour l’élève (accompagnement);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74883"/>
                  </a:ext>
                </a:extLst>
              </a:tr>
              <a:tr h="465699">
                <a:tc>
                  <a:txBody>
                    <a:bodyPr/>
                    <a:lstStyle/>
                    <a:p>
                      <a:r>
                        <a:rPr lang="fr-CA" dirty="0"/>
                        <a:t>Ingrédients classés par catégorie;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Pas toujours évident pour l’élève en adaptation scolaire de se retrouver dans l’application;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3556"/>
                  </a:ext>
                </a:extLst>
              </a:tr>
              <a:tr h="952523">
                <a:tc>
                  <a:txBody>
                    <a:bodyPr/>
                    <a:lstStyle/>
                    <a:p>
                      <a:r>
                        <a:rPr lang="fr-CA" dirty="0"/>
                        <a:t>Dans la section des « Fruits et légumes », possibilité d’obtenir un calendrier pour savoir quand consommer ce produit dans l’année;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Pas d’avantages à se créer un profil;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378587"/>
                  </a:ext>
                </a:extLst>
              </a:tr>
              <a:tr h="623648">
                <a:tc>
                  <a:txBody>
                    <a:bodyPr/>
                    <a:lstStyle/>
                    <a:p>
                      <a:r>
                        <a:rPr lang="fr-CA" dirty="0"/>
                        <a:t>Possibilité d’obtenir des recettes à partir des ingrédients sélectionnés;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9955"/>
                  </a:ext>
                </a:extLst>
              </a:tr>
              <a:tr h="465699">
                <a:tc>
                  <a:txBody>
                    <a:bodyPr/>
                    <a:lstStyle/>
                    <a:p>
                      <a:r>
                        <a:rPr lang="fr-CA" dirty="0"/>
                        <a:t>Possibilité d’obtenir la lecture de la recette à l’oral;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Les ingrédients ne sont pas dits à l’oral;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600043"/>
                  </a:ext>
                </a:extLst>
              </a:tr>
              <a:tr h="465699">
                <a:tc>
                  <a:txBody>
                    <a:bodyPr/>
                    <a:lstStyle/>
                    <a:p>
                      <a:r>
                        <a:rPr lang="fr-CA" dirty="0"/>
                        <a:t>Possibilité d’échanger des ingrédients;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07033"/>
                  </a:ext>
                </a:extLst>
              </a:tr>
              <a:tr h="465699">
                <a:tc>
                  <a:txBody>
                    <a:bodyPr/>
                    <a:lstStyle/>
                    <a:p>
                      <a:r>
                        <a:rPr lang="fr-CA" dirty="0"/>
                        <a:t>Conseils, astuces et consignes données;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Débit de lecture, rapidité;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391306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1E0E441-8516-41A2-B2C3-CE82CA349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27" y="87731"/>
            <a:ext cx="1070943" cy="10709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A5C64E-CF22-4C64-84F6-D3C130D4B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659" y="6490684"/>
            <a:ext cx="993913" cy="3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CEB43D5-A913-43F9-9E44-CABFCCC2E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20041"/>
              </p:ext>
            </p:extLst>
          </p:nvPr>
        </p:nvGraphicFramePr>
        <p:xfrm>
          <a:off x="255104" y="681038"/>
          <a:ext cx="11681792" cy="55397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40896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40896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484677">
                <a:tc gridSpan="2">
                  <a:txBody>
                    <a:bodyPr/>
                    <a:lstStyle/>
                    <a:p>
                      <a:pPr algn="ctr"/>
                      <a:r>
                        <a:rPr lang="fr-CA" sz="2800" dirty="0"/>
                        <a:t>FORCES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519241">
                <a:tc>
                  <a:txBody>
                    <a:bodyPr/>
                    <a:lstStyle/>
                    <a:p>
                      <a:r>
                        <a:rPr lang="fr-CA" dirty="0"/>
                        <a:t>Préparation des recettes qui ne dépasse pas 30 minutes;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Nombre de personnes que l’on peut modifier pour obtenir les quantités exactes de chaque ingrédient;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8856"/>
                  </a:ext>
                </a:extLst>
              </a:tr>
              <a:tr h="519241">
                <a:tc>
                  <a:txBody>
                    <a:bodyPr/>
                    <a:lstStyle/>
                    <a:p>
                      <a:r>
                        <a:rPr lang="fr-CA" dirty="0"/>
                        <a:t>Recettes conçues pour deux personnes;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Quand on « brasse » l’appareil mobile, on obtient une recette aléatoire;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845247"/>
                  </a:ext>
                </a:extLst>
              </a:tr>
              <a:tr h="742986">
                <a:tc>
                  <a:txBody>
                    <a:bodyPr/>
                    <a:lstStyle/>
                    <a:p>
                      <a:r>
                        <a:rPr lang="fr-CA" dirty="0"/>
                        <a:t>Recettes qui ne nécessitent pas de balance pour simplifier leur réalisation;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Possibilité de partager la recette (courriel, </a:t>
                      </a:r>
                      <a:r>
                        <a:rPr lang="fr-CA" dirty="0" err="1"/>
                        <a:t>facebook</a:t>
                      </a:r>
                      <a:r>
                        <a:rPr lang="fr-CA" dirty="0"/>
                        <a:t>, </a:t>
                      </a:r>
                      <a:r>
                        <a:rPr lang="fr-CA" dirty="0" err="1"/>
                        <a:t>messenger</a:t>
                      </a:r>
                      <a:r>
                        <a:rPr lang="fr-CA" dirty="0"/>
                        <a:t>, </a:t>
                      </a:r>
                      <a:r>
                        <a:rPr lang="fr-CA" dirty="0" err="1"/>
                        <a:t>pinterest</a:t>
                      </a:r>
                      <a:r>
                        <a:rPr lang="fr-CA" dirty="0"/>
                        <a:t>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74883"/>
                  </a:ext>
                </a:extLst>
              </a:tr>
              <a:tr h="694939">
                <a:tc>
                  <a:txBody>
                    <a:bodyPr/>
                    <a:lstStyle/>
                    <a:p>
                      <a:r>
                        <a:rPr lang="fr-CA" dirty="0"/>
                        <a:t>Ingrédients déjà censés être dans le frigidaire, alors évite le gaspillage alimentaire;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3556"/>
                  </a:ext>
                </a:extLst>
              </a:tr>
              <a:tr h="570729">
                <a:tc>
                  <a:txBody>
                    <a:bodyPr/>
                    <a:lstStyle/>
                    <a:p>
                      <a:r>
                        <a:rPr lang="fr-CA" dirty="0"/>
                        <a:t>Géolocalisation pour des produits et des recettes adaptées;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378587"/>
                  </a:ext>
                </a:extLst>
              </a:tr>
              <a:tr h="6949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Chaque ingrédient est représenté par une image réelle (visuel);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600043"/>
                  </a:ext>
                </a:extLst>
              </a:tr>
              <a:tr h="518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Ingrédients très diversifiés et nombreux;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07033"/>
                  </a:ext>
                </a:extLst>
              </a:tr>
              <a:tr h="518935">
                <a:tc>
                  <a:txBody>
                    <a:bodyPr/>
                    <a:lstStyle/>
                    <a:p>
                      <a:r>
                        <a:rPr lang="fr-CA" dirty="0"/>
                        <a:t>Valeurs nutritionnelles données pour chaque recette.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702725"/>
                  </a:ext>
                </a:extLst>
              </a:tr>
            </a:tbl>
          </a:graphicData>
        </a:graphic>
      </p:graphicFrame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C4C8E0-D7CB-4303-A06C-FFA9356F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542E3A-404E-4721-8E6B-80CDB516ED32}"/>
              </a:ext>
            </a:extLst>
          </p:cNvPr>
          <p:cNvSpPr txBox="1"/>
          <p:nvPr/>
        </p:nvSpPr>
        <p:spPr>
          <a:xfrm>
            <a:off x="616226" y="-73015"/>
            <a:ext cx="450687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300" spc="-50" dirty="0">
                <a:solidFill>
                  <a:prstClr val="white">
                    <a:lumMod val="75000"/>
                    <a:lumOff val="25000"/>
                  </a:prstClr>
                </a:solidFill>
                <a:latin typeface="Berlin Sans FB Demi" panose="020E0802020502020306" pitchFamily="34" charset="0"/>
                <a:ea typeface="+mj-ea"/>
                <a:cs typeface="+mj-cs"/>
              </a:rPr>
              <a:t>Frigo Magic </a:t>
            </a:r>
            <a:r>
              <a:rPr lang="fr-CA" sz="4300" spc="-50" dirty="0">
                <a:solidFill>
                  <a:prstClr val="white">
                    <a:lumMod val="75000"/>
                    <a:lumOff val="25000"/>
                  </a:prstClr>
                </a:solidFill>
                <a:ea typeface="+mj-ea"/>
                <a:cs typeface="+mj-cs"/>
              </a:rPr>
              <a:t>(suite)</a:t>
            </a:r>
            <a:endParaRPr lang="fr-C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588A5B-C428-462C-80F7-D683C0724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294" y="6510130"/>
            <a:ext cx="993913" cy="3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E1A2DFE5-EF38-4E9F-B3CD-1386050B4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236256-7F0B-40BE-A292-4EEFEC9B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426" y="232012"/>
            <a:ext cx="4260573" cy="3493827"/>
          </a:xfrm>
        </p:spPr>
        <p:txBody>
          <a:bodyPr anchor="ctr">
            <a:normAutofit/>
          </a:bodyPr>
          <a:lstStyle/>
          <a:p>
            <a:r>
              <a:rPr lang="fr-CA" dirty="0" err="1">
                <a:latin typeface="Berlin Sans FB Demi" panose="020E0802020502020306" pitchFamily="34" charset="0"/>
              </a:rPr>
              <a:t>MoneyCounter</a:t>
            </a:r>
            <a:br>
              <a:rPr lang="fr-CA" sz="4100" dirty="0"/>
            </a:br>
            <a:r>
              <a:rPr lang="fr-CA" sz="4100" dirty="0"/>
              <a:t>L’argent du petit cochon Peter </a:t>
            </a:r>
            <a:br>
              <a:rPr lang="fr-CA" sz="4100" dirty="0"/>
            </a:br>
            <a:endParaRPr lang="fr-CA" sz="4100" dirty="0"/>
          </a:p>
        </p:txBody>
      </p:sp>
      <p:cxnSp>
        <p:nvCxnSpPr>
          <p:cNvPr id="27" name="Straight Connector 13">
            <a:extLst>
              <a:ext uri="{FF2B5EF4-FFF2-40B4-BE49-F238E27FC236}">
                <a16:creationId xmlns:a16="http://schemas.microsoft.com/office/drawing/2014/main" id="{4F543D92-E6B8-4627-9365-AC3067B80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5">
            <a:extLst>
              <a:ext uri="{FF2B5EF4-FFF2-40B4-BE49-F238E27FC236}">
                <a16:creationId xmlns:a16="http://schemas.microsoft.com/office/drawing/2014/main" id="{BA7B07AE-457A-42BF-A19C-34559DB55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A1FF35D9-5272-4E31-8324-21E089F2F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C1099D-8350-46EE-964E-49093FE2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A"/>
              <a:t>© Roxane Perron, intégration sociale 2019, CSHC</a:t>
            </a:r>
          </a:p>
        </p:txBody>
      </p:sp>
      <p:graphicFrame>
        <p:nvGraphicFramePr>
          <p:cNvPr id="30" name="Espace réservé du contenu 2">
            <a:extLst>
              <a:ext uri="{FF2B5EF4-FFF2-40B4-BE49-F238E27FC236}">
                <a16:creationId xmlns:a16="http://schemas.microsoft.com/office/drawing/2014/main" id="{A562DE97-DF7B-4B3A-A6B3-8ED5327C68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832333"/>
              </p:ext>
            </p:extLst>
          </p:nvPr>
        </p:nvGraphicFramePr>
        <p:xfrm>
          <a:off x="271341" y="232012"/>
          <a:ext cx="7332194" cy="5839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320" y="2890334"/>
            <a:ext cx="3792339" cy="21350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50D9F6-4D3F-489B-9185-C545B7B32C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4469" y="6442330"/>
            <a:ext cx="993913" cy="3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0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E3C0F-EEF2-4C26-AAFF-132CD546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39" y="6175"/>
            <a:ext cx="5257800" cy="1244008"/>
          </a:xfrm>
        </p:spPr>
        <p:txBody>
          <a:bodyPr>
            <a:normAutofit/>
          </a:bodyPr>
          <a:lstStyle/>
          <a:p>
            <a:r>
              <a:rPr lang="fr-CA" sz="4900" dirty="0" err="1">
                <a:latin typeface="Berlin Sans FB Demi" panose="020E0802020502020306" pitchFamily="34" charset="0"/>
              </a:rPr>
              <a:t>MoneyCounter</a:t>
            </a:r>
            <a:br>
              <a:rPr lang="fr-CA" dirty="0"/>
            </a:br>
            <a:r>
              <a:rPr lang="fr-CA" sz="3200" dirty="0"/>
              <a:t>L’argent du petit cochon Peter</a:t>
            </a: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27539F-BB05-492D-8552-33DDD735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E82A7D8-26BC-48B0-938E-A750A12F9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909075"/>
              </p:ext>
            </p:extLst>
          </p:nvPr>
        </p:nvGraphicFramePr>
        <p:xfrm>
          <a:off x="255104" y="1490497"/>
          <a:ext cx="11681792" cy="45140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40896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40896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432421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LIMITES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595299">
                <a:tc>
                  <a:txBody>
                    <a:bodyPr/>
                    <a:lstStyle/>
                    <a:p>
                      <a:r>
                        <a:rPr lang="fr-CA" dirty="0"/>
                        <a:t>Apprendre la monnaie par le jeu;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8856"/>
                  </a:ext>
                </a:extLst>
              </a:tr>
              <a:tr h="595299">
                <a:tc>
                  <a:txBody>
                    <a:bodyPr/>
                    <a:lstStyle/>
                    <a:p>
                      <a:r>
                        <a:rPr lang="fr-CA" dirty="0"/>
                        <a:t>Permet d’apprendre à économiser ses sous (achats pour habiller le petit cochon ou mettre en épargne);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Application seulement pour </a:t>
                      </a:r>
                      <a:r>
                        <a:rPr lang="fr-CA" dirty="0" err="1"/>
                        <a:t>apple</a:t>
                      </a:r>
                      <a:r>
                        <a:rPr lang="fr-CA" dirty="0"/>
                        <a:t> (avec </a:t>
                      </a:r>
                      <a:r>
                        <a:rPr lang="fr-CA" dirty="0" err="1"/>
                        <a:t>android</a:t>
                      </a:r>
                      <a:r>
                        <a:rPr lang="fr-CA" dirty="0"/>
                        <a:t> </a:t>
                      </a:r>
                      <a:r>
                        <a:rPr lang="fr-CA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A" dirty="0"/>
                        <a:t>monnaie USD);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74883"/>
                  </a:ext>
                </a:extLst>
              </a:tr>
              <a:tr h="462987">
                <a:tc>
                  <a:txBody>
                    <a:bodyPr/>
                    <a:lstStyle/>
                    <a:p>
                      <a:r>
                        <a:rPr lang="fr-CA" dirty="0"/>
                        <a:t>3 niveaux différents (facile, intermédiaire, difficile);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Pas possible de reprendre une partie ou de transférer les économies réalisées dans une autre partie;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3556"/>
                  </a:ext>
                </a:extLst>
              </a:tr>
              <a:tr h="462987">
                <a:tc>
                  <a:txBody>
                    <a:bodyPr/>
                    <a:lstStyle/>
                    <a:p>
                      <a:r>
                        <a:rPr lang="fr-CA" dirty="0"/>
                        <a:t>À chaque étape de la partie, les consignes sont données;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Pas de consignes données oralement;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378587"/>
                  </a:ext>
                </a:extLst>
              </a:tr>
              <a:tr h="462987">
                <a:tc>
                  <a:txBody>
                    <a:bodyPr/>
                    <a:lstStyle/>
                    <a:p>
                      <a:r>
                        <a:rPr lang="fr-CA" dirty="0"/>
                        <a:t>Pas de temps limite pour chaque jeu, possibilité de mettre sur pause;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9955"/>
                  </a:ext>
                </a:extLst>
              </a:tr>
              <a:tr h="4629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Monnaie de taille et de format réels;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419542"/>
                  </a:ext>
                </a:extLst>
              </a:tr>
              <a:tr h="4629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Possibilité de déplacer la monnaie pour la compter;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Pas toujours évident de déplacer certaines pièces là où désiré;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600043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A85D88F2-CB9E-4B89-818A-65845A139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538" y="6490684"/>
            <a:ext cx="993913" cy="36731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29D888-F87C-4149-BA88-79682DC56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996" y="362874"/>
            <a:ext cx="1244008" cy="12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51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6039CA2-4FF3-490D-9D97-416D5E501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810255"/>
              </p:ext>
            </p:extLst>
          </p:nvPr>
        </p:nvGraphicFramePr>
        <p:xfrm>
          <a:off x="255104" y="1653132"/>
          <a:ext cx="11681792" cy="40435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40896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40896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479207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LIMITES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709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Pour chaque bonne réponse, montant accumulé indiqué pour acheter des articles et habiller son cochon à la fin de la partie;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Il faut qu’il y ait une intention pédagogique, pas seulement utilisé pour l’aspect ludique.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8856"/>
                  </a:ext>
                </a:extLst>
              </a:tr>
              <a:tr h="709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Pour chaque mauvaise réponse, le montant indiqué diminue;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971930"/>
                  </a:ext>
                </a:extLst>
              </a:tr>
              <a:tr h="709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Icône sur lequel appuyer pour obtenir à nouveau les consignes du jeu et la comparaison des pièces de monnaie canadiennes;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74883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Icône pour obtenir des faits et des conseils d’épargne.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3556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37858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C1318ED-5C69-43C0-9410-1F47F1F32C7E}"/>
              </a:ext>
            </a:extLst>
          </p:cNvPr>
          <p:cNvSpPr txBox="1"/>
          <p:nvPr/>
        </p:nvSpPr>
        <p:spPr>
          <a:xfrm>
            <a:off x="623930" y="28184"/>
            <a:ext cx="5332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dirty="0">
                <a:latin typeface="Berlin Sans FB Demi" panose="020E0802020502020306" pitchFamily="34" charset="0"/>
              </a:rPr>
              <a:t>Money </a:t>
            </a:r>
            <a:r>
              <a:rPr lang="fr-CA" sz="4400" dirty="0" err="1">
                <a:latin typeface="Berlin Sans FB Demi" panose="020E0802020502020306" pitchFamily="34" charset="0"/>
              </a:rPr>
              <a:t>counter</a:t>
            </a:r>
            <a:endParaRPr lang="fr-CA" sz="4400" dirty="0">
              <a:latin typeface="Berlin Sans FB Demi" panose="020E0802020502020306" pitchFamily="34" charset="0"/>
            </a:endParaRPr>
          </a:p>
          <a:p>
            <a:pPr algn="ctr"/>
            <a:r>
              <a:rPr lang="fr-CA" sz="4000" dirty="0"/>
              <a:t>(suite)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BB6FAE-3833-441C-9CF8-51577CE8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5AFA9D-3B48-42B9-AD02-97439017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990" y="6490685"/>
            <a:ext cx="993913" cy="3673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BE7C58-C4A4-4F78-905C-9A89A71BD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996" y="720682"/>
            <a:ext cx="1244008" cy="12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58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A3853E-4E4B-4228-9181-A5F2F809B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7200" dirty="0">
                <a:latin typeface="Bernard MT Condensed" panose="02050806060905020404" pitchFamily="18" charset="0"/>
              </a:rPr>
              <a:t>Les sous, Léo et </a:t>
            </a:r>
            <a:r>
              <a:rPr lang="en-US" sz="7200" dirty="0" err="1">
                <a:latin typeface="Bernard MT Condensed" panose="02050806060905020404" pitchFamily="18" charset="0"/>
              </a:rPr>
              <a:t>toi</a:t>
            </a:r>
            <a:endParaRPr lang="en-US" sz="7200" dirty="0">
              <a:latin typeface="Bernard MT Condensed" panose="02050806060905020404" pitchFamily="18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A14879-464D-4270-A5EB-209CB57D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latin typeface="+mn-lt"/>
                <a:ea typeface="+mn-ea"/>
                <a:cs typeface="+mn-cs"/>
              </a:rPr>
              <a:t>© Roxane Perron, intégration sociale 2019, CSHC</a:t>
            </a:r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618976C9-381C-47FC-B776-B313E1D16C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236769"/>
              </p:ext>
            </p:extLst>
          </p:nvPr>
        </p:nvGraphicFramePr>
        <p:xfrm>
          <a:off x="288235" y="1580322"/>
          <a:ext cx="11675856" cy="4822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183" y="286603"/>
            <a:ext cx="2216635" cy="16616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E19260-E4F4-4461-AFE9-E8325274BB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076" y="6459785"/>
            <a:ext cx="993913" cy="3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6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ECD9B4-C7F7-489A-9910-6AD6FBB6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51" y="209974"/>
            <a:ext cx="10515600" cy="1185379"/>
          </a:xfrm>
        </p:spPr>
        <p:txBody>
          <a:bodyPr>
            <a:normAutofit/>
          </a:bodyPr>
          <a:lstStyle/>
          <a:p>
            <a:r>
              <a:rPr lang="fr-CA" sz="5400" dirty="0">
                <a:latin typeface="Bernard MT Condensed" panose="02050806060905020404" pitchFamily="18" charset="0"/>
              </a:rPr>
              <a:t>Les sous, Léo et toi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C95DA9E-F23D-4ABC-B57C-B92446ABB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E416E60-5309-419F-9A96-3951C63DD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320830"/>
              </p:ext>
            </p:extLst>
          </p:nvPr>
        </p:nvGraphicFramePr>
        <p:xfrm>
          <a:off x="255104" y="1997765"/>
          <a:ext cx="11681792" cy="36701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840896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40896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452354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LIMITES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484614">
                <a:tc>
                  <a:txBody>
                    <a:bodyPr/>
                    <a:lstStyle/>
                    <a:p>
                      <a:r>
                        <a:rPr lang="fr-CA" dirty="0"/>
                        <a:t>Application gratuite;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Temps limité;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8856"/>
                  </a:ext>
                </a:extLst>
              </a:tr>
              <a:tr h="4843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Possibilité de se créer un profil en début de partie, différents niveaux;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Interface niveau primaire;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74883"/>
                  </a:ext>
                </a:extLst>
              </a:tr>
              <a:tr h="4843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Consignes dites à l’oral, renforcement positif;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Application basée davantage sur le « ludique »;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3556"/>
                  </a:ext>
                </a:extLst>
              </a:tr>
              <a:tr h="484329">
                <a:tc>
                  <a:txBody>
                    <a:bodyPr/>
                    <a:lstStyle/>
                    <a:p>
                      <a:r>
                        <a:rPr lang="fr-CA" dirty="0"/>
                        <a:t>Icône pour revoir les consignes écrites et à l’oral;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378587"/>
                  </a:ext>
                </a:extLst>
              </a:tr>
              <a:tr h="484329">
                <a:tc>
                  <a:txBody>
                    <a:bodyPr/>
                    <a:lstStyle/>
                    <a:p>
                      <a:r>
                        <a:rPr lang="fr-CA" dirty="0"/>
                        <a:t>Jeu du tri des pièces de monnaie intéressante pour reconnaitre la monnaie;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Redondance (on a rapidement fait le tour de l’application);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9955"/>
                  </a:ext>
                </a:extLst>
              </a:tr>
              <a:tr h="484329">
                <a:tc>
                  <a:txBody>
                    <a:bodyPr/>
                    <a:lstStyle/>
                    <a:p>
                      <a:r>
                        <a:rPr lang="fr-CA" dirty="0"/>
                        <a:t>Monnaie canadienne.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1 cent encore présent, pas à jour sur la monnaie.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600043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70CBA08-7552-4A17-8F1F-E5F078CF1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537" y="6490685"/>
            <a:ext cx="993913" cy="367315"/>
          </a:xfrm>
          <a:prstGeom prst="rect">
            <a:avLst/>
          </a:prstGeom>
        </p:spPr>
      </p:pic>
      <p:pic>
        <p:nvPicPr>
          <p:cNvPr id="1026" name="Picture 2" descr="RÃ©sultats de recherche d'images pour Â«Â LES SOUS LÃO ET TOI APPLI LOGOÂ Â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71" y="182678"/>
            <a:ext cx="1404274" cy="140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E1A2DFE5-EF38-4E9F-B3CD-1386050B4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4F543D92-E6B8-4627-9365-AC3067B80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5">
            <a:extLst>
              <a:ext uri="{FF2B5EF4-FFF2-40B4-BE49-F238E27FC236}">
                <a16:creationId xmlns:a16="http://schemas.microsoft.com/office/drawing/2014/main" id="{BA7B07AE-457A-42BF-A19C-34559DB55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1FF35D9-5272-4E31-8324-21E089F2F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C91D16-870F-4190-B468-B7E2D121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Roxane Perron, intégration sociale 2019, CSHC</a:t>
            </a:r>
          </a:p>
        </p:txBody>
      </p:sp>
      <p:graphicFrame>
        <p:nvGraphicFramePr>
          <p:cNvPr id="24" name="Espace réservé du contenu 2">
            <a:extLst>
              <a:ext uri="{FF2B5EF4-FFF2-40B4-BE49-F238E27FC236}">
                <a16:creationId xmlns:a16="http://schemas.microsoft.com/office/drawing/2014/main" id="{60497952-09F9-4323-94D0-1661588D9E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7896238"/>
              </p:ext>
            </p:extLst>
          </p:nvPr>
        </p:nvGraphicFramePr>
        <p:xfrm>
          <a:off x="76978" y="168965"/>
          <a:ext cx="7703007" cy="6106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954" y="2295343"/>
            <a:ext cx="4181068" cy="13315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31B2132-9F47-468A-A960-FC95E65A1FAB}"/>
              </a:ext>
            </a:extLst>
          </p:cNvPr>
          <p:cNvSpPr txBox="1"/>
          <p:nvPr/>
        </p:nvSpPr>
        <p:spPr>
          <a:xfrm>
            <a:off x="9174700" y="3880810"/>
            <a:ext cx="217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latin typeface="+mj-lt"/>
              </a:rPr>
              <a:t>(Photo Filtre)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E8072E-F5AC-45A5-AC64-F786FD321F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076" y="6503281"/>
            <a:ext cx="993913" cy="3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40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989A8-D893-464C-836C-954D6BF1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28" y="615658"/>
            <a:ext cx="5334000" cy="1262269"/>
          </a:xfrm>
        </p:spPr>
        <p:txBody>
          <a:bodyPr>
            <a:normAutofit/>
          </a:bodyPr>
          <a:lstStyle/>
          <a:p>
            <a:pPr algn="ctr"/>
            <a:r>
              <a:rPr lang="fr-CA" sz="7200" dirty="0">
                <a:latin typeface="Berlin Sans FB" panose="020E0602020502020306" pitchFamily="34" charset="0"/>
              </a:rPr>
              <a:t>PhotoFiltre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20475E-E2DE-43EA-9969-DD16B6BD6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B5AE09C-AAF3-4D91-9B20-1FB11BCB1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76038"/>
              </p:ext>
            </p:extLst>
          </p:nvPr>
        </p:nvGraphicFramePr>
        <p:xfrm>
          <a:off x="255104" y="1997767"/>
          <a:ext cx="11681792" cy="398118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40896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40896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36357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LIMITES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r>
                        <a:rPr lang="fr-CA" dirty="0"/>
                        <a:t>Logiciel gratuit;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Logiciel</a:t>
                      </a:r>
                      <a:r>
                        <a:rPr lang="fr-CA" baseline="0" dirty="0"/>
                        <a:t> payant avec option avancées (PhotoFiltre studio);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8856"/>
                  </a:ext>
                </a:extLst>
              </a:tr>
              <a:tr h="527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Interface et outils similaire à plusieurs autres logiciels </a:t>
                      </a:r>
                      <a:r>
                        <a:rPr lang="fr-CA" baseline="0" dirty="0"/>
                        <a:t>d’art;</a:t>
                      </a: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Pratique ++ au début pour maitriser les outils facilement;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74883"/>
                  </a:ext>
                </a:extLst>
              </a:tr>
              <a:tr h="527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Diversité des outils;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Parfois trop d’outils = mêlant, s’approprier</a:t>
                      </a:r>
                      <a:r>
                        <a:rPr lang="fr-CA" baseline="0" dirty="0"/>
                        <a:t> un outil à la fois.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3556"/>
                  </a:ext>
                </a:extLst>
              </a:tr>
              <a:tr h="527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Possibilité</a:t>
                      </a:r>
                      <a:r>
                        <a:rPr lang="fr-CA" baseline="0" dirty="0"/>
                        <a:t> d’enregistrer les images et d’y faire des retouches;</a:t>
                      </a: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378587"/>
                  </a:ext>
                </a:extLst>
              </a:tr>
              <a:tr h="389269">
                <a:tc>
                  <a:txBody>
                    <a:bodyPr/>
                    <a:lstStyle/>
                    <a:p>
                      <a:r>
                        <a:rPr lang="fr-CA" dirty="0"/>
                        <a:t>Possibilité d’enregistrer sous plusieurs formats (jpeg, gif, </a:t>
                      </a:r>
                      <a:r>
                        <a:rPr lang="fr-CA" dirty="0" err="1"/>
                        <a:t>pfi</a:t>
                      </a:r>
                      <a:r>
                        <a:rPr lang="fr-CA" dirty="0"/>
                        <a:t>, </a:t>
                      </a:r>
                      <a:r>
                        <a:rPr lang="fr-CA" dirty="0" err="1"/>
                        <a:t>bmp</a:t>
                      </a:r>
                      <a:r>
                        <a:rPr lang="fr-CA" dirty="0"/>
                        <a:t>, etc.).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9955"/>
                  </a:ext>
                </a:extLst>
              </a:tr>
              <a:tr h="38926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600043"/>
                  </a:ext>
                </a:extLst>
              </a:tr>
              <a:tr h="389269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07033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12A7095-2C8D-44EF-9EE0-579E94F77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883" y="6510130"/>
            <a:ext cx="993913" cy="36731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D15C07-B827-418B-A361-E49A8B8E2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564" y="611258"/>
            <a:ext cx="1245705" cy="124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B4EE85-A405-479E-9C83-3E48159BD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C1B87F-6563-4FF7-8C9D-5CB1DBDFF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4EC99D-1813-48E6-8154-EA70159A8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8D25D2-EB6B-41B6-BAF4-5221C6A00BFA}"/>
              </a:ext>
            </a:extLst>
          </p:cNvPr>
          <p:cNvSpPr txBox="1"/>
          <p:nvPr/>
        </p:nvSpPr>
        <p:spPr>
          <a:xfrm rot="782905">
            <a:off x="8870736" y="1081665"/>
            <a:ext cx="3810553" cy="2432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spc="-50" dirty="0">
                <a:solidFill>
                  <a:schemeClr val="tx2"/>
                </a:solidFill>
                <a:latin typeface="Footlight MT Light" panose="0204060206030A020304" pitchFamily="18" charset="0"/>
                <a:ea typeface="+mj-ea"/>
                <a:cs typeface="+mj-cs"/>
              </a:rPr>
              <a:t>MERCI beaucoup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spc="-50" dirty="0">
                <a:solidFill>
                  <a:schemeClr val="tx2"/>
                </a:solidFill>
                <a:latin typeface="Footlight MT Light" panose="0204060206030A020304" pitchFamily="18" charset="0"/>
                <a:ea typeface="+mj-ea"/>
                <a:cs typeface="+mj-cs"/>
              </a:rPr>
              <a:t>pour </a:t>
            </a:r>
            <a:r>
              <a:rPr lang="en-US" sz="5400" b="1" spc="-50" dirty="0" err="1">
                <a:solidFill>
                  <a:schemeClr val="tx2"/>
                </a:solidFill>
                <a:latin typeface="Footlight MT Light" panose="0204060206030A020304" pitchFamily="18" charset="0"/>
                <a:ea typeface="+mj-ea"/>
                <a:cs typeface="+mj-cs"/>
              </a:rPr>
              <a:t>votre</a:t>
            </a:r>
            <a:r>
              <a:rPr lang="en-US" sz="5400" b="1" spc="-50" dirty="0">
                <a:solidFill>
                  <a:schemeClr val="tx2"/>
                </a:solidFill>
                <a:latin typeface="Footlight MT Light" panose="0204060206030A020304" pitchFamily="18" charset="0"/>
                <a:ea typeface="+mj-ea"/>
                <a:cs typeface="+mj-cs"/>
              </a:rPr>
              <a:t> </a:t>
            </a:r>
            <a:r>
              <a:rPr lang="en-US" sz="5400" b="1" spc="-50" dirty="0" err="1">
                <a:solidFill>
                  <a:schemeClr val="tx2"/>
                </a:solidFill>
                <a:latin typeface="Footlight MT Light" panose="0204060206030A020304" pitchFamily="18" charset="0"/>
                <a:ea typeface="+mj-ea"/>
                <a:cs typeface="+mj-cs"/>
              </a:rPr>
              <a:t>supeeerbe</a:t>
            </a:r>
            <a:r>
              <a:rPr lang="en-US" sz="5400" b="1" spc="-50" dirty="0">
                <a:solidFill>
                  <a:schemeClr val="tx2"/>
                </a:solidFill>
                <a:latin typeface="Footlight MT Light" panose="0204060206030A020304" pitchFamily="18" charset="0"/>
                <a:ea typeface="+mj-ea"/>
                <a:cs typeface="+mj-cs"/>
              </a:rPr>
              <a:t> participation!</a:t>
            </a:r>
            <a:endParaRPr lang="en-US" sz="5400" spc="-50" dirty="0">
              <a:solidFill>
                <a:schemeClr val="tx2"/>
              </a:solidFill>
              <a:latin typeface="Footlight MT Light" panose="0204060206030A020304" pitchFamily="18" charset="0"/>
              <a:ea typeface="+mj-ea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05250E5-90D0-4E41-B9BD-FF661DE54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73A81C3-2C0A-46D7-9B54-46F693153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374" y="6490685"/>
            <a:ext cx="993913" cy="367315"/>
          </a:xfrm>
          <a:prstGeom prst="rect">
            <a:avLst/>
          </a:prstGeom>
        </p:spPr>
      </p:pic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85837" y="6540540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</p:spTree>
    <p:extLst>
      <p:ext uri="{BB962C8B-B14F-4D97-AF65-F5344CB8AC3E}">
        <p14:creationId xmlns:p14="http://schemas.microsoft.com/office/powerpoint/2010/main" val="6888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A904D-BB16-4906-9B97-D064956C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1" y="136636"/>
            <a:ext cx="6774968" cy="914729"/>
          </a:xfrm>
        </p:spPr>
        <p:txBody>
          <a:bodyPr/>
          <a:lstStyle/>
          <a:p>
            <a:r>
              <a:rPr lang="fr-CA" dirty="0">
                <a:solidFill>
                  <a:schemeClr val="bg1"/>
                </a:solidFill>
              </a:rPr>
              <a:t>À la suite du sondage…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47D4A9-2B0A-458A-94A1-350E51B65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" y="976021"/>
            <a:ext cx="5709920" cy="276285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fr-CA" dirty="0">
                <a:solidFill>
                  <a:schemeClr val="bg1"/>
                </a:solidFill>
              </a:rPr>
              <a:t>On se rend compte qu’il existe bien souvent une corrélation entre notre utilisation des technologies au quotidien et leur intégration dans nos pratiques enseignantes!</a:t>
            </a:r>
          </a:p>
          <a:p>
            <a:pPr algn="ctr">
              <a:lnSpc>
                <a:spcPct val="150000"/>
              </a:lnSpc>
            </a:pPr>
            <a:r>
              <a:rPr lang="fr-CA" dirty="0">
                <a:solidFill>
                  <a:schemeClr val="bg1"/>
                </a:solidFill>
              </a:rPr>
              <a:t>- Hamid </a:t>
            </a:r>
            <a:r>
              <a:rPr lang="fr-CA" dirty="0" err="1">
                <a:solidFill>
                  <a:schemeClr val="bg1"/>
                </a:solidFill>
              </a:rPr>
              <a:t>Saffari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sz="1400" dirty="0">
                <a:solidFill>
                  <a:schemeClr val="bg1"/>
                </a:solidFill>
              </a:rPr>
              <a:t>(ancien conseiller techno-pédagogique)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36206D4A-21AC-4361-A03A-FFD0ABF97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A" dirty="0"/>
              <a:t>© Roxane Perron, intégration sociale 2019, CSHC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7DA6B9-73AA-4908-8838-7338DB14E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115" y="6409484"/>
            <a:ext cx="1260198" cy="4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33770D-296B-4CF3-AB7B-62CC0E28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923" y="456773"/>
            <a:ext cx="6964154" cy="886214"/>
          </a:xfrm>
        </p:spPr>
        <p:txBody>
          <a:bodyPr/>
          <a:lstStyle/>
          <a:p>
            <a:r>
              <a:rPr lang="fr-CA" dirty="0"/>
              <a:t>Références bibliographiques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BBD35B-8B79-4A6C-A5D6-5047FD6503C3}"/>
              </a:ext>
            </a:extLst>
          </p:cNvPr>
          <p:cNvSpPr txBox="1"/>
          <p:nvPr/>
        </p:nvSpPr>
        <p:spPr>
          <a:xfrm>
            <a:off x="1123121" y="2006360"/>
            <a:ext cx="1022736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tx1">
                    <a:lumMod val="85000"/>
                  </a:schemeClr>
                </a:solidFill>
              </a:rPr>
              <a:t>Grli-rouen.fr (2016). </a:t>
            </a:r>
            <a:r>
              <a:rPr lang="fr-CA" sz="2400" i="1" dirty="0">
                <a:solidFill>
                  <a:schemeClr val="tx1">
                    <a:lumMod val="85000"/>
                  </a:schemeClr>
                </a:solidFill>
              </a:rPr>
              <a:t>Comment nettoyer un Tableau blanc interactif ? </a:t>
            </a:r>
            <a:r>
              <a:rPr lang="fr-CA" sz="2400" dirty="0">
                <a:solidFill>
                  <a:schemeClr val="tx1">
                    <a:lumMod val="85000"/>
                  </a:schemeClr>
                </a:solidFill>
              </a:rPr>
              <a:t>Site </a:t>
            </a:r>
            <a:r>
              <a:rPr lang="fr-CA" sz="2400" dirty="0" err="1">
                <a:solidFill>
                  <a:schemeClr val="tx1">
                    <a:lumMod val="85000"/>
                  </a:schemeClr>
                </a:solidFill>
              </a:rPr>
              <a:t>téléaccessible</a:t>
            </a:r>
            <a:r>
              <a:rPr lang="fr-CA" sz="2400" dirty="0">
                <a:solidFill>
                  <a:schemeClr val="tx1">
                    <a:lumMod val="85000"/>
                  </a:schemeClr>
                </a:solidFill>
              </a:rPr>
              <a:t> à l’adresse &lt;http://www.grli-rouen.fr/ca/comment-nettoyer-un-tableau-blanc-interactif.html&gt;. Consulté le 15 avril 2019. </a:t>
            </a:r>
          </a:p>
          <a:p>
            <a:endParaRPr lang="fr-CA" sz="24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CA" sz="2400" dirty="0">
                <a:solidFill>
                  <a:schemeClr val="tx1">
                    <a:lumMod val="85000"/>
                  </a:schemeClr>
                </a:solidFill>
              </a:rPr>
              <a:t>RÉCIT (s.d.). </a:t>
            </a:r>
            <a:r>
              <a:rPr lang="fr-CA" sz="2400" i="1" dirty="0">
                <a:solidFill>
                  <a:schemeClr val="tx1">
                    <a:lumMod val="85000"/>
                  </a:schemeClr>
                </a:solidFill>
              </a:rPr>
              <a:t>Initiation au TBI SMART et au logiciel Notebook</a:t>
            </a:r>
            <a:r>
              <a:rPr lang="fr-CA" sz="2400" dirty="0">
                <a:solidFill>
                  <a:schemeClr val="tx1">
                    <a:lumMod val="85000"/>
                  </a:schemeClr>
                </a:solidFill>
              </a:rPr>
              <a:t>. Site </a:t>
            </a:r>
            <a:r>
              <a:rPr lang="fr-CA" sz="2400" dirty="0" err="1">
                <a:solidFill>
                  <a:schemeClr val="tx1">
                    <a:lumMod val="85000"/>
                  </a:schemeClr>
                </a:solidFill>
              </a:rPr>
              <a:t>téléaccessible</a:t>
            </a:r>
            <a:r>
              <a:rPr lang="fr-CA" sz="2400" dirty="0">
                <a:solidFill>
                  <a:schemeClr val="tx1">
                    <a:lumMod val="85000"/>
                  </a:schemeClr>
                </a:solidFill>
              </a:rPr>
              <a:t> à l’adresse &lt;http://www.recitfga02.info/recitfga02/wp-content/uploads/2012/10/Initiation-au-TBI-SMART-et-au-logiciel-Notebook-version-enseignant-PDF.pdf.&gt; Consulté le 12 avril 2019. </a:t>
            </a:r>
          </a:p>
          <a:p>
            <a:pPr algn="just"/>
            <a:endParaRPr lang="fr-CA" dirty="0">
              <a:solidFill>
                <a:schemeClr val="tx1">
                  <a:lumMod val="85000"/>
                </a:schemeClr>
              </a:solidFill>
            </a:endParaRPr>
          </a:p>
          <a:p>
            <a:pPr algn="just"/>
            <a:endParaRPr lang="fr-CA" dirty="0">
              <a:solidFill>
                <a:schemeClr val="tx1">
                  <a:lumMod val="85000"/>
                </a:schemeClr>
              </a:solidFill>
            </a:endParaRPr>
          </a:p>
          <a:p>
            <a:pPr algn="just"/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076A7B-7286-4010-9268-A7AC58912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241" y="6490685"/>
            <a:ext cx="993913" cy="367315"/>
          </a:xfrm>
          <a:prstGeom prst="rect">
            <a:avLst/>
          </a:prstGeom>
        </p:spPr>
      </p:pic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042E98B-EDCE-44B7-B7E5-1288CD2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85838" y="6547718"/>
            <a:ext cx="3296479" cy="347870"/>
          </a:xfrm>
        </p:spPr>
        <p:txBody>
          <a:bodyPr/>
          <a:lstStyle/>
          <a:p>
            <a:r>
              <a:rPr lang="fr-CA" dirty="0"/>
              <a:t>© Roxane Perron, intégration sociale 2019, CSHC</a:t>
            </a:r>
          </a:p>
        </p:txBody>
      </p:sp>
    </p:spTree>
    <p:extLst>
      <p:ext uri="{BB962C8B-B14F-4D97-AF65-F5344CB8AC3E}">
        <p14:creationId xmlns:p14="http://schemas.microsoft.com/office/powerpoint/2010/main" val="8190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6D7817-FA41-4FA2-8218-08C885F9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341" y="604144"/>
            <a:ext cx="5671268" cy="869535"/>
          </a:xfrm>
        </p:spPr>
        <p:txBody>
          <a:bodyPr/>
          <a:lstStyle/>
          <a:p>
            <a:r>
              <a:rPr lang="fr-CA" dirty="0"/>
              <a:t>Évaluation de l’atelier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F069BFD-BBBE-4F7F-8939-73408A33088E}"/>
              </a:ext>
            </a:extLst>
          </p:cNvPr>
          <p:cNvSpPr txBox="1"/>
          <p:nvPr/>
        </p:nvSpPr>
        <p:spPr>
          <a:xfrm>
            <a:off x="199698" y="2022590"/>
            <a:ext cx="11761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Le formulaire d’appréciation est accessible à partir de ce Code QR ou de cette adresse. </a:t>
            </a:r>
          </a:p>
          <a:p>
            <a:endParaRPr lang="fr-CA" dirty="0"/>
          </a:p>
          <a:p>
            <a:endParaRPr lang="fr-CA" dirty="0"/>
          </a:p>
          <a:p>
            <a:r>
              <a:rPr lang="fr-CA" dirty="0"/>
              <a:t>Pour lire ce code, vous devez installer une application sur votre appareil mobile. Nous vous recommandons les applications suivantes : Appareils Android (Google) ou Appareils iOS (Apple)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F818FD-7664-4D30-815A-A8E72F558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633" y="322839"/>
            <a:ext cx="1812871" cy="19594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9AC11D-274C-4F99-8F94-313D0C0AC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153" y="4265324"/>
            <a:ext cx="4757738" cy="219551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0102A7-9C98-4A71-844C-31094DFCC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8" y="4366370"/>
            <a:ext cx="6642536" cy="199342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59369AB-4060-4214-A722-A26E24C29705}"/>
              </a:ext>
            </a:extLst>
          </p:cNvPr>
          <p:cNvSpPr txBox="1"/>
          <p:nvPr/>
        </p:nvSpPr>
        <p:spPr>
          <a:xfrm>
            <a:off x="1898630" y="3768750"/>
            <a:ext cx="324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 Pour appareils Android (Google)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E6F8075-F62D-4397-BB23-598A5585CB8D}"/>
              </a:ext>
            </a:extLst>
          </p:cNvPr>
          <p:cNvSpPr txBox="1"/>
          <p:nvPr/>
        </p:nvSpPr>
        <p:spPr>
          <a:xfrm>
            <a:off x="8465540" y="3768750"/>
            <a:ext cx="216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Appareils iOS (Apple)</a:t>
            </a:r>
          </a:p>
        </p:txBody>
      </p:sp>
    </p:spTree>
    <p:extLst>
      <p:ext uri="{BB962C8B-B14F-4D97-AF65-F5344CB8AC3E}">
        <p14:creationId xmlns:p14="http://schemas.microsoft.com/office/powerpoint/2010/main" val="396005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0507C-BDC6-4A17-ACC3-66B55AEB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110" y="0"/>
            <a:ext cx="10058400" cy="1450757"/>
          </a:xfrm>
        </p:spPr>
        <p:txBody>
          <a:bodyPr>
            <a:normAutofit/>
          </a:bodyPr>
          <a:lstStyle/>
          <a:p>
            <a:r>
              <a:rPr lang="fr-CA" sz="4400" dirty="0">
                <a:latin typeface="Century" panose="02040604050505020304" pitchFamily="18" charset="0"/>
              </a:rPr>
              <a:t>Les outils et les applications que nous verrons durant cette formation :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A2CF41E-BE72-4348-BCA0-C15C69287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A" dirty="0"/>
              <a:t>© Roxane Perron, intégration sociale 2019, CSHC </a:t>
            </a:r>
          </a:p>
        </p:txBody>
      </p:sp>
      <p:graphicFrame>
        <p:nvGraphicFramePr>
          <p:cNvPr id="25" name="Espace réservé du contenu 2">
            <a:extLst>
              <a:ext uri="{FF2B5EF4-FFF2-40B4-BE49-F238E27FC236}">
                <a16:creationId xmlns:a16="http://schemas.microsoft.com/office/drawing/2014/main" id="{DC214FD3-C6A2-4EF3-A88A-167BF11F1A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203479"/>
              </p:ext>
            </p:extLst>
          </p:nvPr>
        </p:nvGraphicFramePr>
        <p:xfrm>
          <a:off x="96610" y="1607195"/>
          <a:ext cx="11973659" cy="4507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3AD8293-13B3-4871-B662-142E90331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6115" y="6409484"/>
            <a:ext cx="1260198" cy="4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intérieur, équipement électronique, moniteur, mur&#10;&#10;Description générée automatiquement">
            <a:extLst>
              <a:ext uri="{FF2B5EF4-FFF2-40B4-BE49-F238E27FC236}">
                <a16:creationId xmlns:a16="http://schemas.microsoft.com/office/drawing/2014/main" id="{A633514C-EAA9-4398-A229-9BE3DEB67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6759" y="803200"/>
            <a:ext cx="4737344" cy="503972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BFB3466-05AB-4B15-B5DF-678C6BCB253E}"/>
              </a:ext>
            </a:extLst>
          </p:cNvPr>
          <p:cNvSpPr txBox="1"/>
          <p:nvPr/>
        </p:nvSpPr>
        <p:spPr>
          <a:xfrm>
            <a:off x="1905379" y="6124920"/>
            <a:ext cx="241764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CA" sz="700" dirty="0">
                <a:solidFill>
                  <a:srgbClr val="FFFFFF"/>
                </a:solidFill>
                <a:hlinkClick r:id="rId4" tooltip="https://www.flickr.com/photos/av_hire_london/557089868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CA" sz="700" dirty="0">
                <a:solidFill>
                  <a:srgbClr val="FFFFFF"/>
                </a:solidFill>
              </a:rPr>
              <a:t> par Auteur inconnu est soumis à la licence </a:t>
            </a:r>
            <a:r>
              <a:rPr lang="fr-CA" sz="700" dirty="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fr-CA" sz="7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8B9DD4-C4F4-42BA-A8ED-0E963B595CAC}"/>
              </a:ext>
            </a:extLst>
          </p:cNvPr>
          <p:cNvSpPr/>
          <p:nvPr/>
        </p:nvSpPr>
        <p:spPr>
          <a:xfrm>
            <a:off x="5296268" y="1441532"/>
            <a:ext cx="6437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4800" dirty="0">
                <a:solidFill>
                  <a:schemeClr val="bg1"/>
                </a:solidFill>
                <a:latin typeface="+mj-lt"/>
              </a:rPr>
              <a:t>Le tableau blanc interactif</a:t>
            </a:r>
            <a:br>
              <a:rPr lang="fr-CA" sz="4800" dirty="0">
                <a:solidFill>
                  <a:schemeClr val="bg1"/>
                </a:solidFill>
                <a:latin typeface="+mj-lt"/>
              </a:rPr>
            </a:br>
            <a:r>
              <a:rPr lang="fr-CA" sz="4800" dirty="0">
                <a:solidFill>
                  <a:schemeClr val="bg1"/>
                </a:solidFill>
                <a:latin typeface="+mj-lt"/>
              </a:rPr>
              <a:t>(TBI ou TNI)</a:t>
            </a:r>
          </a:p>
        </p:txBody>
      </p:sp>
      <p:pic>
        <p:nvPicPr>
          <p:cNvPr id="7" name="Image 6" descr="Une image contenant ciel, paire, ciseaux, intérieur&#10;&#10;Description générée automatiquement">
            <a:extLst>
              <a:ext uri="{FF2B5EF4-FFF2-40B4-BE49-F238E27FC236}">
                <a16:creationId xmlns:a16="http://schemas.microsoft.com/office/drawing/2014/main" id="{FF1F9C99-47E4-4317-9938-16222B4D4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58474" y="3978456"/>
            <a:ext cx="1974712" cy="148103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E787B91-F186-4454-ADD4-D79374F8A5E3}"/>
              </a:ext>
            </a:extLst>
          </p:cNvPr>
          <p:cNvSpPr txBox="1"/>
          <p:nvPr/>
        </p:nvSpPr>
        <p:spPr>
          <a:xfrm>
            <a:off x="7026204" y="6143949"/>
            <a:ext cx="28786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00" dirty="0">
                <a:solidFill>
                  <a:schemeClr val="bg1"/>
                </a:solidFill>
                <a:hlinkClick r:id="rId7" tooltip="http://linuxfr.org/sondages/quel-outil-utilisez-vous-pour-ecr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CA" sz="800" dirty="0">
                <a:solidFill>
                  <a:schemeClr val="bg1"/>
                </a:solidFill>
              </a:rPr>
              <a:t> par Auteur inconnu est soumis à la licence </a:t>
            </a:r>
            <a:r>
              <a:rPr lang="fr-CA" sz="800" dirty="0">
                <a:solidFill>
                  <a:schemeClr val="bg1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fr-CA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C3C4A2A4-B9DE-446F-B517-6FC718EA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D007C7B-2656-49D8-BFD6-EC5AE3853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275B32-4775-4A36-BF91-152CC5815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69" y="413142"/>
            <a:ext cx="3916018" cy="5772840"/>
          </a:xfrm>
        </p:spPr>
        <p:txBody>
          <a:bodyPr anchor="ctr">
            <a:normAutofit/>
          </a:bodyPr>
          <a:lstStyle/>
          <a:p>
            <a:pPr algn="ctr"/>
            <a:r>
              <a:rPr lang="fr-CA" sz="6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L’utilisation du TBI </a:t>
            </a:r>
            <a:r>
              <a:rPr lang="fr-CA" sz="4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(tableau blanc interactif)</a:t>
            </a:r>
            <a:endParaRPr lang="fr-CA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23A771F5-9C52-403D-B6C0-3E252B9D6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8336D26-C85F-4A10-A054-A916950094A6}"/>
              </a:ext>
            </a:extLst>
          </p:cNvPr>
          <p:cNvGrpSpPr/>
          <p:nvPr/>
        </p:nvGrpSpPr>
        <p:grpSpPr>
          <a:xfrm>
            <a:off x="4568515" y="1794681"/>
            <a:ext cx="5893166" cy="4490759"/>
            <a:chOff x="4398660" y="2118032"/>
            <a:chExt cx="5937201" cy="4524315"/>
          </a:xfrm>
        </p:grpSpPr>
        <p:sp>
          <p:nvSpPr>
            <p:cNvPr id="3" name="ZoneTexte 2"/>
            <p:cNvSpPr txBox="1"/>
            <p:nvPr/>
          </p:nvSpPr>
          <p:spPr>
            <a:xfrm>
              <a:off x="4398660" y="2118032"/>
              <a:ext cx="5937201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fr-CA" sz="3200" dirty="0"/>
                <a:t>La lampe </a:t>
              </a:r>
              <a:r>
                <a:rPr lang="fr-CA" sz="2000" dirty="0"/>
                <a:t>(projecteur)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fr-CA" sz="3200" dirty="0"/>
                <a:t>La loupe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fr-CA" sz="3200" dirty="0"/>
                <a:t>La toile </a:t>
              </a:r>
              <a:r>
                <a:rPr lang="fr-CA" sz="2000" dirty="0"/>
                <a:t>(masque d’écran)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fr-CA" sz="3200" dirty="0"/>
                <a:t>L’appareil photo </a:t>
              </a:r>
              <a:r>
                <a:rPr lang="fr-CA" sz="2000" dirty="0"/>
                <a:t>(capture d’écran)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fr-CA" sz="3200" dirty="0"/>
                <a:t>Le texte 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fr-CA" sz="3200" dirty="0"/>
                <a:t>L’étampe</a:t>
              </a: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8706" y="2358715"/>
              <a:ext cx="597372" cy="620348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5194" y="2979063"/>
              <a:ext cx="620348" cy="62034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2055" y="3759841"/>
              <a:ext cx="642503" cy="62034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83599" y="4556004"/>
              <a:ext cx="643324" cy="62034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0455" y="5176352"/>
              <a:ext cx="620348" cy="62034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94376" y="5921798"/>
              <a:ext cx="620348" cy="620348"/>
            </a:xfrm>
            <a:prstGeom prst="rect">
              <a:avLst/>
            </a:prstGeom>
          </p:spPr>
        </p:pic>
      </p:grp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3564E4C3-1B93-4C08-9314-7B73BA7FFA4B}"/>
              </a:ext>
            </a:extLst>
          </p:cNvPr>
          <p:cNvSpPr txBox="1">
            <a:spLocks/>
          </p:cNvSpPr>
          <p:nvPr/>
        </p:nvSpPr>
        <p:spPr>
          <a:xfrm>
            <a:off x="7106187" y="6434748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CA"/>
              <a:t>© Roxane Perron, intégration sociale 2019, CSHC </a:t>
            </a:r>
            <a:endParaRPr lang="fr-C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E0B88B8-BB8F-4AD8-A203-4B8B8F6FD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6117" y="6384447"/>
            <a:ext cx="1260198" cy="4657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043E5C-A37B-410E-B105-E0D314DBFCAE}"/>
              </a:ext>
            </a:extLst>
          </p:cNvPr>
          <p:cNvSpPr txBox="1"/>
          <p:nvPr/>
        </p:nvSpPr>
        <p:spPr>
          <a:xfrm>
            <a:off x="4085458" y="117275"/>
            <a:ext cx="79638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>
                <a:solidFill>
                  <a:schemeClr val="accent5"/>
                </a:solidFill>
              </a:rPr>
              <a:t>Quelques outils de base avec </a:t>
            </a:r>
            <a:r>
              <a:rPr lang="fr-CA" sz="3600" b="1" dirty="0">
                <a:solidFill>
                  <a:schemeClr val="accent5"/>
                </a:solidFill>
              </a:rPr>
              <a:t>SMART Ink</a:t>
            </a:r>
          </a:p>
          <a:p>
            <a:pPr algn="ctr"/>
            <a:r>
              <a:rPr lang="fr-CA" sz="2800" dirty="0">
                <a:solidFill>
                  <a:schemeClr val="accent5"/>
                </a:solidFill>
              </a:rPr>
              <a:t>(voici la façon dont je nomme ces outils avec les apprenants adultes IS) :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52058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97760"/>
            <a:ext cx="10058400" cy="1450757"/>
          </a:xfrm>
        </p:spPr>
        <p:txBody>
          <a:bodyPr/>
          <a:lstStyle/>
          <a:p>
            <a:pPr algn="ctr"/>
            <a:r>
              <a:rPr lang="fr-CA" dirty="0"/>
              <a:t>Pour SMART Notebook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04D8A2F7-5F07-44A5-A4D4-EEE8B60F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A" dirty="0"/>
              <a:t>© Roxane Perron, intégration sociale 2019, CSHC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A6EBD5-E9CB-4E77-9D0D-7A6C38E86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115" y="6409484"/>
            <a:ext cx="1260198" cy="465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1745" y="2061024"/>
            <a:ext cx="104487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dirty="0"/>
              <a:t>Taper dans la barre de recherche Google: </a:t>
            </a:r>
          </a:p>
          <a:p>
            <a:pPr algn="ctr"/>
            <a:endParaRPr lang="fr-CA" sz="2400" dirty="0"/>
          </a:p>
          <a:p>
            <a:pPr algn="ctr"/>
            <a:r>
              <a:rPr lang="fr-CA" sz="2400" dirty="0"/>
              <a:t>« </a:t>
            </a:r>
            <a:r>
              <a:rPr lang="fr-CA" sz="2400" i="1" dirty="0"/>
              <a:t>Initiation au TBI SMART et au logiciel Notebook </a:t>
            </a:r>
            <a:r>
              <a:rPr lang="fr-CA" sz="2400" dirty="0"/>
              <a:t>»</a:t>
            </a:r>
          </a:p>
          <a:p>
            <a:pPr algn="ctr"/>
            <a:endParaRPr lang="fr-CA" sz="2400" dirty="0"/>
          </a:p>
          <a:p>
            <a:pPr algn="ctr"/>
            <a:r>
              <a:rPr lang="fr-CA" sz="2400" dirty="0"/>
              <a:t>ou </a:t>
            </a:r>
          </a:p>
          <a:p>
            <a:pPr algn="ctr"/>
            <a:endParaRPr lang="fr-CA" sz="2400" dirty="0"/>
          </a:p>
          <a:p>
            <a:pPr algn="ctr"/>
            <a:r>
              <a:rPr lang="fr-CA" sz="2400" dirty="0"/>
              <a:t>Voici le lien du fichier </a:t>
            </a:r>
            <a:r>
              <a:rPr lang="fr-CA" sz="2400" dirty="0" err="1"/>
              <a:t>pdf</a:t>
            </a:r>
            <a:r>
              <a:rPr lang="fr-CA" sz="2400" dirty="0"/>
              <a:t> directement sur internet :</a:t>
            </a:r>
          </a:p>
          <a:p>
            <a:pPr algn="ctr"/>
            <a:endParaRPr lang="fr-CA" sz="2400" dirty="0"/>
          </a:p>
          <a:p>
            <a:pPr algn="ctr"/>
            <a:r>
              <a:rPr lang="fr-CA" sz="2400" u="sng" dirty="0"/>
              <a:t>http://www.recitfga02.info/recitfga02/wp-content/uploads/2012/10/Initiation-au-TBI-SMART-et-au-logiciel-Notebook-version-enseignant-PDF.pdf </a:t>
            </a:r>
          </a:p>
        </p:txBody>
      </p:sp>
    </p:spTree>
    <p:extLst>
      <p:ext uri="{BB962C8B-B14F-4D97-AF65-F5344CB8AC3E}">
        <p14:creationId xmlns:p14="http://schemas.microsoft.com/office/powerpoint/2010/main" val="31104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57B5D-381F-4104-919F-0A95073EB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04" y="437322"/>
            <a:ext cx="11681792" cy="944216"/>
          </a:xfrm>
        </p:spPr>
        <p:txBody>
          <a:bodyPr>
            <a:normAutofit fontScale="90000"/>
          </a:bodyPr>
          <a:lstStyle/>
          <a:p>
            <a:pPr algn="ctr"/>
            <a:r>
              <a:rPr lang="fr-CA" sz="6600" dirty="0"/>
              <a:t>Le tableau blanc interactif (TBI/TNI)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86E86C-339A-468A-A7DE-33D83602C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5521" y="6510130"/>
            <a:ext cx="3296479" cy="347870"/>
          </a:xfrm>
        </p:spPr>
        <p:txBody>
          <a:bodyPr/>
          <a:lstStyle/>
          <a:p>
            <a:r>
              <a:rPr lang="fr-CA"/>
              <a:t>© Roxane Perron, intégration sociale 2019, CSHC</a:t>
            </a:r>
            <a:endParaRPr lang="fr-CA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E22F80D-74DD-43AF-A4E9-1174011F7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20820"/>
              </p:ext>
            </p:extLst>
          </p:nvPr>
        </p:nvGraphicFramePr>
        <p:xfrm>
          <a:off x="200439" y="2027583"/>
          <a:ext cx="11791122" cy="352839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95561">
                  <a:extLst>
                    <a:ext uri="{9D8B030D-6E8A-4147-A177-3AD203B41FA5}">
                      <a16:colId xmlns:a16="http://schemas.microsoft.com/office/drawing/2014/main" val="1287642429"/>
                    </a:ext>
                  </a:extLst>
                </a:gridCol>
                <a:gridCol w="5895561">
                  <a:extLst>
                    <a:ext uri="{9D8B030D-6E8A-4147-A177-3AD203B41FA5}">
                      <a16:colId xmlns:a16="http://schemas.microsoft.com/office/drawing/2014/main" val="3529920967"/>
                    </a:ext>
                  </a:extLst>
                </a:gridCol>
              </a:tblGrid>
              <a:tr h="358394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LIMITES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84885"/>
                  </a:ext>
                </a:extLst>
              </a:tr>
              <a:tr h="895985">
                <a:tc>
                  <a:txBody>
                    <a:bodyPr/>
                    <a:lstStyle/>
                    <a:p>
                      <a:r>
                        <a:rPr lang="fr-CA" dirty="0"/>
                        <a:t>Visualiser du contenu de diverses façons avec projecteur + ordinateur portable (vidéos, fichiers Word, diaporama, diagrammes, images, photos, etc.);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Si utilisation insuffisante, risque de tomber vers l’enseignement magistral (alors un projecteur est suffisant et moins dispendieux);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8856"/>
                  </a:ext>
                </a:extLst>
              </a:tr>
              <a:tr h="895985">
                <a:tc>
                  <a:txBody>
                    <a:bodyPr/>
                    <a:lstStyle/>
                    <a:p>
                      <a:r>
                        <a:rPr lang="fr-CA" dirty="0"/>
                        <a:t>Interaction ++, car écran tactile (utilisation d’un stylet ou du doigt) et connexion à l’ordinateur portable;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Écran tactile sensible, demande un nettoyage approprié pour durabilité (ex: attention doigt sale </a:t>
                      </a:r>
                      <a:r>
                        <a:rPr lang="fr-CA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A" dirty="0"/>
                        <a:t>graisse);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874883"/>
                  </a:ext>
                </a:extLst>
              </a:tr>
              <a:tr h="627190">
                <a:tc>
                  <a:txBody>
                    <a:bodyPr/>
                    <a:lstStyle/>
                    <a:p>
                      <a:r>
                        <a:rPr lang="fr-CA" dirty="0"/>
                        <a:t>Plusieurs outils possibles à utiliser avec le logiciel de présentation (ex: Smart, </a:t>
                      </a:r>
                      <a:r>
                        <a:rPr lang="fr-CA" dirty="0" err="1"/>
                        <a:t>ActivInspire</a:t>
                      </a:r>
                      <a:r>
                        <a:rPr lang="fr-CA" dirty="0"/>
                        <a:t>, …);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Pratique ++ pour s’approprier les outils efficacement;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53556"/>
                  </a:ext>
                </a:extLst>
              </a:tr>
              <a:tr h="712166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702725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847F78ED-C56F-403D-A8BF-0AC98BD5C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532" y="6470635"/>
            <a:ext cx="1048163" cy="3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5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2844</Words>
  <Application>Microsoft Office PowerPoint</Application>
  <PresentationFormat>Grand écran</PresentationFormat>
  <Paragraphs>357</Paragraphs>
  <Slides>41</Slides>
  <Notes>41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3" baseType="lpstr">
      <vt:lpstr>Berlin Sans FB</vt:lpstr>
      <vt:lpstr>Berlin Sans FB Demi</vt:lpstr>
      <vt:lpstr>Bernard MT Condensed</vt:lpstr>
      <vt:lpstr>Bookman Old Style</vt:lpstr>
      <vt:lpstr>Calibri</vt:lpstr>
      <vt:lpstr>Calibri Light</vt:lpstr>
      <vt:lpstr>Century</vt:lpstr>
      <vt:lpstr>Comic Sans MS</vt:lpstr>
      <vt:lpstr>Footlight MT Light</vt:lpstr>
      <vt:lpstr>Freestyle Script</vt:lpstr>
      <vt:lpstr>Wingdings</vt:lpstr>
      <vt:lpstr>Rétrospective</vt:lpstr>
      <vt:lpstr>Présentation PowerPoint</vt:lpstr>
      <vt:lpstr>Portrait et réalité de classe</vt:lpstr>
      <vt:lpstr>Petit sondage à l’aide de la technologie!</vt:lpstr>
      <vt:lpstr>À la suite du sondage…</vt:lpstr>
      <vt:lpstr>Les outils et les applications que nous verrons durant cette formation :</vt:lpstr>
      <vt:lpstr>Présentation PowerPoint</vt:lpstr>
      <vt:lpstr>L’utilisation du TBI (tableau blanc interactif)</vt:lpstr>
      <vt:lpstr>Pour SMART Notebook</vt:lpstr>
      <vt:lpstr>Le tableau blanc interactif (TBI/TNI)</vt:lpstr>
      <vt:lpstr>TBI/TNI (suite) </vt:lpstr>
      <vt:lpstr>Le nettoyage du TBI…  CONSEILS ET ASTUCES (Grli-rouen.fr, 2016). </vt:lpstr>
      <vt:lpstr>Présentation PowerPoint</vt:lpstr>
      <vt:lpstr>Kahoot</vt:lpstr>
      <vt:lpstr>Kahoot (suite)</vt:lpstr>
      <vt:lpstr>Plickers</vt:lpstr>
      <vt:lpstr>Plickers</vt:lpstr>
      <vt:lpstr>Kahoot vs Plickers</vt:lpstr>
      <vt:lpstr>Présentation PowerPoint</vt:lpstr>
      <vt:lpstr>La prise de photos à l’aide d’objets du quotidien de la classe…</vt:lpstr>
      <vt:lpstr>La prise de photos d’objets du quotidien de la classe…</vt:lpstr>
      <vt:lpstr>Maintenant, laissons place à la modification des photos sur l’application Snapseed !</vt:lpstr>
      <vt:lpstr>Modification des photos sur l’application Snapseed !</vt:lpstr>
      <vt:lpstr>Des résultats exceptionnels!  Réalisés de A à Z par les apprenants IS, ces chefs-d’œuvre sont de l’art abstrait et…de l’art mobile!</vt:lpstr>
      <vt:lpstr>Voyez la fierté dans leurs yeux…  C’est la plus belle récompense qu’un enseignant puisse obtenir!</vt:lpstr>
      <vt:lpstr>Quelques retouches supplémentaires…</vt:lpstr>
      <vt:lpstr>Dernière étape… L’exposition d’art mobile et abstrait de la classe IS!</vt:lpstr>
      <vt:lpstr>Une soirée bien réussie et très valorisante pour la classe d’intégration sociale! </vt:lpstr>
      <vt:lpstr>Snapseed</vt:lpstr>
      <vt:lpstr>Présentation PowerPoint</vt:lpstr>
      <vt:lpstr>Frigo Magic</vt:lpstr>
      <vt:lpstr>Présentation PowerPoint</vt:lpstr>
      <vt:lpstr>MoneyCounter L’argent du petit cochon Peter  </vt:lpstr>
      <vt:lpstr>MoneyCounter L’argent du petit cochon Peter</vt:lpstr>
      <vt:lpstr>Présentation PowerPoint</vt:lpstr>
      <vt:lpstr>Les sous, Léo et toi</vt:lpstr>
      <vt:lpstr>Les sous, Léo et toi</vt:lpstr>
      <vt:lpstr>Présentation PowerPoint</vt:lpstr>
      <vt:lpstr>PhotoFiltre</vt:lpstr>
      <vt:lpstr>Présentation PowerPoint</vt:lpstr>
      <vt:lpstr>Références bibliographiques</vt:lpstr>
      <vt:lpstr>Évaluation de l’atelier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Roxane Perron</dc:creator>
  <cp:lastModifiedBy>Dave Proulx</cp:lastModifiedBy>
  <cp:revision>26</cp:revision>
  <cp:lastPrinted>2019-05-02T19:57:27Z</cp:lastPrinted>
  <dcterms:created xsi:type="dcterms:W3CDTF">2019-05-01T02:38:59Z</dcterms:created>
  <dcterms:modified xsi:type="dcterms:W3CDTF">2019-05-03T01:03:50Z</dcterms:modified>
</cp:coreProperties>
</file>